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 id="2147483660" r:id="rId2"/>
  </p:sldMasterIdLst>
  <p:notesMasterIdLst>
    <p:notesMasterId r:id="rId24"/>
  </p:notesMasterIdLst>
  <p:sldIdLst>
    <p:sldId id="323" r:id="rId3"/>
    <p:sldId id="325" r:id="rId4"/>
    <p:sldId id="294" r:id="rId5"/>
    <p:sldId id="295" r:id="rId6"/>
    <p:sldId id="296" r:id="rId7"/>
    <p:sldId id="297" r:id="rId8"/>
    <p:sldId id="298"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26" r:id="rId23"/>
  </p:sldIdLst>
  <p:sldSz cx="9144000" cy="5143500" type="screen16x9"/>
  <p:notesSz cx="6858000" cy="9144000"/>
  <p:embeddedFontLst>
    <p:embeddedFont>
      <p:font typeface="Consolas" panose="020B0609020204030204" pitchFamily="49" charset="0"/>
      <p:regular r:id="rId25"/>
      <p:bold r:id="rId26"/>
      <p:italic r:id="rId27"/>
      <p:boldItalic r:id="rId28"/>
    </p:embeddedFont>
    <p:embeddedFont>
      <p:font typeface="EB Garamond" pitchFamily="2" charset="0"/>
      <p:regular r:id="rId29"/>
      <p:bold r:id="rId30"/>
      <p:italic r:id="rId31"/>
      <p:boldItalic r:id="rId32"/>
    </p:embeddedFont>
    <p:embeddedFont>
      <p:font typeface="Libre Franklin" pitchFamily="2" charset="77"/>
      <p:regular r:id="rId33"/>
      <p:bold r:id="rId34"/>
      <p:italic r:id="rId35"/>
      <p:boldItalic r:id="rId36"/>
    </p:embeddedFont>
    <p:embeddedFont>
      <p:font typeface="Open Sans" panose="020B0606030504020204" pitchFamily="34" charset="0"/>
      <p:regular r:id="rId37"/>
      <p:bold r:id="rId38"/>
      <p:italic r:id="rId39"/>
      <p:boldItalic r:id="rId40"/>
    </p:embeddedFont>
    <p:embeddedFont>
      <p:font typeface="Open Sans Bold" panose="020F0502020204030204" pitchFamily="34" charset="0"/>
      <p:regular r:id="rId41"/>
      <p:bold r:id="rId42"/>
      <p:italic r:id="rId43"/>
      <p:boldItalic r:id="rId44"/>
    </p:embeddedFont>
    <p:embeddedFont>
      <p:font typeface="Open Sans Medium" panose="020F0502020204030204" pitchFamily="34" charset="0"/>
      <p:regular r:id="rId45"/>
      <p:bold r:id="rId46"/>
      <p:italic r:id="rId47"/>
      <p:boldItalic r:id="rId48"/>
    </p:embeddedFont>
    <p:embeddedFont>
      <p:font typeface="Proxima Nova" panose="02000506030000020004" pitchFamily="2" charset="0"/>
      <p:regular r:id="rId49"/>
      <p:bold r:id="rId50"/>
      <p:italic r:id="rId51"/>
      <p:boldItalic r:id="rId52"/>
    </p:embeddedFont>
    <p:embeddedFont>
      <p:font typeface="Puritan" pitchFamily="2" charset="2"/>
      <p:regular r:id="rId53"/>
      <p:bold r:id="rId54"/>
      <p:italic r:id="rId55"/>
      <p:boldItalic r:id="rId56"/>
    </p:embeddedFont>
    <p:embeddedFont>
      <p:font typeface="Quattrocento Sans" panose="020B0502050000020003" pitchFamily="34" charset="0"/>
      <p:regular r:id="rId57"/>
      <p:bold r:id="rId58"/>
      <p:italic r:id="rId59"/>
      <p:boldItalic r:id="rId60"/>
    </p:embeddedFont>
    <p:embeddedFont>
      <p:font typeface="Trebuchet MS" panose="020B0703020202090204" pitchFamily="34" charset="0"/>
      <p:regular r:id="rId61"/>
      <p:bold r:id="rId62"/>
      <p: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font" Target="fonts/font2.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font" Target="fonts/font31.fntdata"/><Relationship Id="rId63" Type="http://schemas.openxmlformats.org/officeDocument/2006/relationships/font" Target="fonts/font39.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font" Target="fonts/font29.fntdata"/><Relationship Id="rId58" Type="http://schemas.openxmlformats.org/officeDocument/2006/relationships/font" Target="fonts/font34.fntdata"/><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3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font" Target="fonts/font32.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59" Type="http://schemas.openxmlformats.org/officeDocument/2006/relationships/font" Target="fonts/font35.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17.fntdata"/><Relationship Id="rId54" Type="http://schemas.openxmlformats.org/officeDocument/2006/relationships/font" Target="fonts/font30.fntdata"/><Relationship Id="rId62" Type="http://schemas.openxmlformats.org/officeDocument/2006/relationships/font" Target="fonts/font3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57" Type="http://schemas.openxmlformats.org/officeDocument/2006/relationships/font" Target="fonts/font33.fntdata"/><Relationship Id="rId10" Type="http://schemas.openxmlformats.org/officeDocument/2006/relationships/slide" Target="slides/slide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60" Type="http://schemas.openxmlformats.org/officeDocument/2006/relationships/font" Target="fonts/font36.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15.fntdata"/></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92210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374c1a876a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374c1a876a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374c1a876a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374c1a876a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2374c1a876a_0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2374c1a876a_0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2374c1a876a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2374c1a876a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2374c1a876a_0_6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2374c1a876a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2374c1a876a_0_6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2374c1a876a_0_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2374c1a876a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2374c1a876a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2374c1a876a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2374c1a876a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374c1a876a_0_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374c1a876a_0_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2374c1a876a_0_8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2374c1a876a_0_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c110264f8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c110264f8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2374c1a876a_0_9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2374c1a876a_0_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2374c1a876a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2374c1a876a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2374c1a876a_0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2374c1a876a_0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2374c1a876a_0_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2374c1a876a_0_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374c1a876a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2374c1a876a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374c1a876a_0_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374c1a876a_0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374c1a876a_0_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374c1a876a_0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374c1a876a_0_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374c1a876a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5" name="Google Shape;25;p3"/>
          <p:cNvSpPr/>
          <p:nvPr/>
        </p:nvSpPr>
        <p:spPr>
          <a:xfrm>
            <a:off x="0" y="-3425"/>
            <a:ext cx="9144000" cy="880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Tree>
    <p:extLst>
      <p:ext uri="{BB962C8B-B14F-4D97-AF65-F5344CB8AC3E}">
        <p14:creationId xmlns:p14="http://schemas.microsoft.com/office/powerpoint/2010/main" val="2080107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6"/>
        <p:cNvGrpSpPr/>
        <p:nvPr/>
      </p:nvGrpSpPr>
      <p:grpSpPr>
        <a:xfrm>
          <a:off x="0" y="0"/>
          <a:ext cx="0" cy="0"/>
          <a:chOff x="0" y="0"/>
          <a:chExt cx="0" cy="0"/>
        </a:xfrm>
      </p:grpSpPr>
      <p:sp>
        <p:nvSpPr>
          <p:cNvPr id="27" name="Google Shape;27;p4"/>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4"/>
          <p:cNvSpPr txBox="1">
            <a:spLocks noGrp="1"/>
          </p:cNvSpPr>
          <p:nvPr>
            <p:ph type="title"/>
          </p:nvPr>
        </p:nvSpPr>
        <p:spPr>
          <a:xfrm>
            <a:off x="383400" y="164325"/>
            <a:ext cx="8448900" cy="456000"/>
          </a:xfrm>
          <a:prstGeom prst="rect">
            <a:avLst/>
          </a:prstGeom>
          <a:noFill/>
        </p:spPr>
        <p:txBody>
          <a:bodyPr spcFirstLastPara="1" wrap="square" lIns="91425" tIns="91425" rIns="91425" bIns="91425" anchor="ctr" anchorCtr="0">
            <a:normAutofit/>
          </a:bodyPr>
          <a:lstStyle>
            <a:lvl1pPr lvl="0" rtl="0">
              <a:spcBef>
                <a:spcPts val="0"/>
              </a:spcBef>
              <a:spcAft>
                <a:spcPts val="0"/>
              </a:spcAft>
              <a:buClr>
                <a:srgbClr val="FFFFFF"/>
              </a:buClr>
              <a:buSzPts val="3000"/>
              <a:buNone/>
              <a:defRPr sz="3000">
                <a:solidFill>
                  <a:srgbClr val="FFFFFF"/>
                </a:solidFill>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29" name="Google Shape;29;p4"/>
          <p:cNvSpPr txBox="1">
            <a:spLocks noGrp="1"/>
          </p:cNvSpPr>
          <p:nvPr>
            <p:ph type="body" idx="1"/>
          </p:nvPr>
        </p:nvSpPr>
        <p:spPr>
          <a:xfrm>
            <a:off x="383400" y="920900"/>
            <a:ext cx="8377200" cy="3778800"/>
          </a:xfrm>
          <a:prstGeom prst="rect">
            <a:avLst/>
          </a:prstGeom>
          <a:noFill/>
        </p:spPr>
        <p:txBody>
          <a:bodyPr spcFirstLastPara="1" wrap="square" lIns="91425" tIns="91425" rIns="91425" bIns="91425" anchor="t" anchorCtr="0">
            <a:normAutofit/>
          </a:bodyPr>
          <a:lstStyle>
            <a:lvl1pPr marL="457200" lvl="0" indent="-361950" rtl="0">
              <a:lnSpc>
                <a:spcPct val="115000"/>
              </a:lnSpc>
              <a:spcBef>
                <a:spcPts val="0"/>
              </a:spcBef>
              <a:spcAft>
                <a:spcPts val="0"/>
              </a:spcAft>
              <a:buClr>
                <a:schemeClr val="accent1"/>
              </a:buClr>
              <a:buSzPts val="2100"/>
              <a:buChar char="▶"/>
              <a:defRPr sz="2100">
                <a:solidFill>
                  <a:schemeClr val="accent1"/>
                </a:solidFill>
              </a:defRPr>
            </a:lvl1pPr>
            <a:lvl2pPr marL="914400" lvl="1" indent="-336550" rtl="0">
              <a:lnSpc>
                <a:spcPct val="115000"/>
              </a:lnSpc>
              <a:spcBef>
                <a:spcPts val="0"/>
              </a:spcBef>
              <a:spcAft>
                <a:spcPts val="0"/>
              </a:spcAft>
              <a:buClr>
                <a:schemeClr val="dk1"/>
              </a:buClr>
              <a:buSzPts val="1700"/>
              <a:buChar char="–"/>
              <a:defRPr sz="1700">
                <a:solidFill>
                  <a:schemeClr val="dk1"/>
                </a:solidFill>
              </a:defRPr>
            </a:lvl2pPr>
            <a:lvl3pPr marL="1371600" lvl="2" indent="-336550" rtl="0">
              <a:lnSpc>
                <a:spcPct val="115000"/>
              </a:lnSpc>
              <a:spcBef>
                <a:spcPts val="0"/>
              </a:spcBef>
              <a:spcAft>
                <a:spcPts val="0"/>
              </a:spcAft>
              <a:buClr>
                <a:schemeClr val="dk1"/>
              </a:buClr>
              <a:buSzPts val="1700"/>
              <a:buChar char="●"/>
              <a:defRPr sz="1700">
                <a:solidFill>
                  <a:schemeClr val="dk1"/>
                </a:solidFill>
              </a:defRPr>
            </a:lvl3pPr>
            <a:lvl4pPr marL="1828800" lvl="3" indent="-336550" rtl="0">
              <a:lnSpc>
                <a:spcPct val="115000"/>
              </a:lnSpc>
              <a:spcBef>
                <a:spcPts val="0"/>
              </a:spcBef>
              <a:spcAft>
                <a:spcPts val="0"/>
              </a:spcAft>
              <a:buClr>
                <a:schemeClr val="dk1"/>
              </a:buClr>
              <a:buSzPts val="1700"/>
              <a:buChar char="»"/>
              <a:defRPr sz="1700">
                <a:solidFill>
                  <a:schemeClr val="dk1"/>
                </a:solidFill>
              </a:defRPr>
            </a:lvl4pPr>
            <a:lvl5pPr marL="2286000" lvl="4" indent="-336550" rtl="0">
              <a:lnSpc>
                <a:spcPct val="115000"/>
              </a:lnSpc>
              <a:spcBef>
                <a:spcPts val="0"/>
              </a:spcBef>
              <a:spcAft>
                <a:spcPts val="0"/>
              </a:spcAft>
              <a:buClr>
                <a:schemeClr val="dk1"/>
              </a:buClr>
              <a:buSzPts val="1700"/>
              <a:buChar char="○"/>
              <a:defRPr sz="1700">
                <a:solidFill>
                  <a:schemeClr val="dk1"/>
                </a:solidFill>
              </a:defRPr>
            </a:lvl5pPr>
            <a:lvl6pPr marL="2743200" lvl="5" indent="-336550" rtl="0">
              <a:lnSpc>
                <a:spcPct val="115000"/>
              </a:lnSpc>
              <a:spcBef>
                <a:spcPts val="0"/>
              </a:spcBef>
              <a:spcAft>
                <a:spcPts val="0"/>
              </a:spcAft>
              <a:buClr>
                <a:schemeClr val="dk1"/>
              </a:buClr>
              <a:buSzPts val="1700"/>
              <a:buChar char="■"/>
              <a:defRPr sz="1700">
                <a:solidFill>
                  <a:schemeClr val="dk1"/>
                </a:solidFill>
              </a:defRPr>
            </a:lvl6pPr>
            <a:lvl7pPr marL="3200400" lvl="6" indent="-336550" rtl="0">
              <a:lnSpc>
                <a:spcPct val="115000"/>
              </a:lnSpc>
              <a:spcBef>
                <a:spcPts val="0"/>
              </a:spcBef>
              <a:spcAft>
                <a:spcPts val="0"/>
              </a:spcAft>
              <a:buClr>
                <a:schemeClr val="dk1"/>
              </a:buClr>
              <a:buSzPts val="1700"/>
              <a:buChar char="●"/>
              <a:defRPr sz="1700">
                <a:solidFill>
                  <a:schemeClr val="dk1"/>
                </a:solidFill>
              </a:defRPr>
            </a:lvl7pPr>
            <a:lvl8pPr marL="3657600" lvl="7" indent="-336550" rtl="0">
              <a:lnSpc>
                <a:spcPct val="115000"/>
              </a:lnSpc>
              <a:spcBef>
                <a:spcPts val="0"/>
              </a:spcBef>
              <a:spcAft>
                <a:spcPts val="0"/>
              </a:spcAft>
              <a:buClr>
                <a:schemeClr val="dk1"/>
              </a:buClr>
              <a:buSzPts val="1700"/>
              <a:buChar char="○"/>
              <a:defRPr sz="1700">
                <a:solidFill>
                  <a:schemeClr val="dk1"/>
                </a:solidFill>
              </a:defRPr>
            </a:lvl8pPr>
            <a:lvl9pPr marL="4114800" lvl="8" indent="-336550" rtl="0">
              <a:lnSpc>
                <a:spcPct val="115000"/>
              </a:lnSpc>
              <a:spcBef>
                <a:spcPts val="0"/>
              </a:spcBef>
              <a:spcAft>
                <a:spcPts val="0"/>
              </a:spcAft>
              <a:buClr>
                <a:schemeClr val="dk1"/>
              </a:buClr>
              <a:buSzPts val="1700"/>
              <a:buChar char="■"/>
              <a:defRPr sz="1700">
                <a:solidFill>
                  <a:schemeClr val="dk1"/>
                </a:solidFill>
              </a:defRPr>
            </a:lvl9pPr>
          </a:lstStyle>
          <a:p>
            <a:endParaRPr/>
          </a:p>
        </p:txBody>
      </p:sp>
    </p:spTree>
    <p:extLst>
      <p:ext uri="{BB962C8B-B14F-4D97-AF65-F5344CB8AC3E}">
        <p14:creationId xmlns:p14="http://schemas.microsoft.com/office/powerpoint/2010/main" val="13532230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83400" y="164325"/>
            <a:ext cx="8448900" cy="456000"/>
          </a:xfrm>
          <a:prstGeom prst="rect">
            <a:avLst/>
          </a:prstGeom>
        </p:spPr>
        <p:txBody>
          <a:bodyPr spcFirstLastPara="1" wrap="square" lIns="91425" tIns="91425" rIns="91425" bIns="91425" anchor="ctr" anchorCtr="0">
            <a:norm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6"/>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9827344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1"/>
              </a:buClr>
              <a:buSzPts val="4800"/>
              <a:buNone/>
              <a:defRPr sz="48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8"/>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5" name="Google Shape;45;p8"/>
          <p:cNvSpPr/>
          <p:nvPr/>
        </p:nvSpPr>
        <p:spPr>
          <a:xfrm>
            <a:off x="0" y="-3425"/>
            <a:ext cx="9144000" cy="880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Tree>
    <p:extLst>
      <p:ext uri="{BB962C8B-B14F-4D97-AF65-F5344CB8AC3E}">
        <p14:creationId xmlns:p14="http://schemas.microsoft.com/office/powerpoint/2010/main" val="5875837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6"/>
        <p:cNvGrpSpPr/>
        <p:nvPr/>
      </p:nvGrpSpPr>
      <p:grpSpPr>
        <a:xfrm>
          <a:off x="0" y="0"/>
          <a:ext cx="0" cy="0"/>
          <a:chOff x="0" y="0"/>
          <a:chExt cx="0" cy="0"/>
        </a:xfrm>
      </p:grpSpPr>
      <p:sp>
        <p:nvSpPr>
          <p:cNvPr id="47" name="Google Shape;47;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p:nvPr/>
        </p:nvSpPr>
        <p:spPr>
          <a:xfrm>
            <a:off x="4572000" y="4830675"/>
            <a:ext cx="4572000" cy="312900"/>
          </a:xfrm>
          <a:prstGeom prst="rect">
            <a:avLst/>
          </a:prstGeom>
          <a:solidFill>
            <a:srgbClr val="003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0" name="Google Shape;50;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1" name="Google Shape;5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61950">
              <a:spcBef>
                <a:spcPts val="0"/>
              </a:spcBef>
              <a:spcAft>
                <a:spcPts val="0"/>
              </a:spcAft>
              <a:buSzPts val="2100"/>
              <a:buChar char="▶"/>
              <a:defRPr/>
            </a:lvl1pPr>
            <a:lvl2pPr marL="914400" lvl="1" indent="-336550">
              <a:spcBef>
                <a:spcPts val="0"/>
              </a:spcBef>
              <a:spcAft>
                <a:spcPts val="0"/>
              </a:spcAft>
              <a:buSzPts val="1700"/>
              <a:buChar char="–"/>
              <a:defRPr/>
            </a:lvl2pPr>
            <a:lvl3pPr marL="1371600" lvl="2" indent="-336550">
              <a:spcBef>
                <a:spcPts val="0"/>
              </a:spcBef>
              <a:spcAft>
                <a:spcPts val="0"/>
              </a:spcAft>
              <a:buSzPts val="1700"/>
              <a:buChar char="●"/>
              <a:defRPr/>
            </a:lvl3pPr>
            <a:lvl4pPr marL="1828800" lvl="3" indent="-336550">
              <a:spcBef>
                <a:spcPts val="0"/>
              </a:spcBef>
              <a:spcAft>
                <a:spcPts val="0"/>
              </a:spcAft>
              <a:buSzPts val="1700"/>
              <a:buChar char="»"/>
              <a:defRPr/>
            </a:lvl4pPr>
            <a:lvl5pPr marL="2286000" lvl="4" indent="-336550">
              <a:spcBef>
                <a:spcPts val="0"/>
              </a:spcBef>
              <a:spcAft>
                <a:spcPts val="0"/>
              </a:spcAft>
              <a:buSzPts val="1700"/>
              <a:buChar char="○"/>
              <a:defRPr/>
            </a:lvl5pPr>
            <a:lvl6pPr marL="2743200" lvl="5" indent="-336550">
              <a:spcBef>
                <a:spcPts val="0"/>
              </a:spcBef>
              <a:spcAft>
                <a:spcPts val="0"/>
              </a:spcAft>
              <a:buSzPts val="1700"/>
              <a:buChar char="■"/>
              <a:defRPr/>
            </a:lvl6pPr>
            <a:lvl7pPr marL="3200400" lvl="6" indent="-336550">
              <a:spcBef>
                <a:spcPts val="0"/>
              </a:spcBef>
              <a:spcAft>
                <a:spcPts val="0"/>
              </a:spcAft>
              <a:buSzPts val="1700"/>
              <a:buChar char="●"/>
              <a:defRPr/>
            </a:lvl7pPr>
            <a:lvl8pPr marL="3657600" lvl="7" indent="-336550">
              <a:spcBef>
                <a:spcPts val="0"/>
              </a:spcBef>
              <a:spcAft>
                <a:spcPts val="0"/>
              </a:spcAft>
              <a:buSzPts val="1700"/>
              <a:buChar char="○"/>
              <a:defRPr/>
            </a:lvl8pPr>
            <a:lvl9pPr marL="4114800" lvl="8" indent="-336550">
              <a:spcBef>
                <a:spcPts val="0"/>
              </a:spcBef>
              <a:spcAft>
                <a:spcPts val="0"/>
              </a:spcAft>
              <a:buSzPts val="1700"/>
              <a:buChar char="■"/>
              <a:defRPr/>
            </a:lvl9pPr>
          </a:lstStyle>
          <a:p>
            <a:endParaRPr/>
          </a:p>
        </p:txBody>
      </p:sp>
      <p:sp>
        <p:nvSpPr>
          <p:cNvPr id="52" name="Google Shape;52;p9"/>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9"/>
          <p:cNvSpPr/>
          <p:nvPr/>
        </p:nvSpPr>
        <p:spPr>
          <a:xfrm>
            <a:off x="0" y="-3425"/>
            <a:ext cx="9144000" cy="757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Tree>
    <p:extLst>
      <p:ext uri="{BB962C8B-B14F-4D97-AF65-F5344CB8AC3E}">
        <p14:creationId xmlns:p14="http://schemas.microsoft.com/office/powerpoint/2010/main" val="14420710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a:lvl1pPr>
          </a:lstStyle>
          <a:p>
            <a:endParaRPr/>
          </a:p>
        </p:txBody>
      </p:sp>
      <p:sp>
        <p:nvSpPr>
          <p:cNvPr id="56" name="Google Shape;56;p10"/>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699921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311700" y="1590000"/>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dk1"/>
              </a:buClr>
              <a:buSzPts val="12000"/>
              <a:buNone/>
              <a:defRPr sz="12000">
                <a:solidFill>
                  <a:schemeClr val="dk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9" name="Google Shape;59;p11"/>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049172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9199891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Section Header">
  <p:cSld name="1_Section Header">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None/>
              <a:defRPr sz="5500" b="0" i="0">
                <a:solidFill>
                  <a:schemeClr val="dk1"/>
                </a:solidFill>
              </a:defRPr>
            </a:lvl1pPr>
            <a:lvl2pPr lvl="1" rtl="0">
              <a:spcBef>
                <a:spcPts val="0"/>
              </a:spcBef>
              <a:spcAft>
                <a:spcPts val="0"/>
              </a:spcAft>
              <a:buSzPts val="2800"/>
              <a:buFont typeface="Puritan"/>
              <a:buNone/>
              <a:defRPr>
                <a:latin typeface="Puritan"/>
                <a:ea typeface="Puritan"/>
                <a:cs typeface="Puritan"/>
                <a:sym typeface="Puritan"/>
              </a:defRPr>
            </a:lvl2pPr>
            <a:lvl3pPr lvl="2" rtl="0">
              <a:spcBef>
                <a:spcPts val="0"/>
              </a:spcBef>
              <a:spcAft>
                <a:spcPts val="0"/>
              </a:spcAft>
              <a:buSzPts val="2800"/>
              <a:buFont typeface="Puritan"/>
              <a:buNone/>
              <a:defRPr>
                <a:latin typeface="Puritan"/>
                <a:ea typeface="Puritan"/>
                <a:cs typeface="Puritan"/>
                <a:sym typeface="Puritan"/>
              </a:defRPr>
            </a:lvl3pPr>
            <a:lvl4pPr lvl="3" rtl="0">
              <a:spcBef>
                <a:spcPts val="0"/>
              </a:spcBef>
              <a:spcAft>
                <a:spcPts val="0"/>
              </a:spcAft>
              <a:buSzPts val="2800"/>
              <a:buFont typeface="Puritan"/>
              <a:buNone/>
              <a:defRPr>
                <a:latin typeface="Puritan"/>
                <a:ea typeface="Puritan"/>
                <a:cs typeface="Puritan"/>
                <a:sym typeface="Puritan"/>
              </a:defRPr>
            </a:lvl4pPr>
            <a:lvl5pPr lvl="4" rtl="0">
              <a:spcBef>
                <a:spcPts val="0"/>
              </a:spcBef>
              <a:spcAft>
                <a:spcPts val="0"/>
              </a:spcAft>
              <a:buSzPts val="2800"/>
              <a:buFont typeface="Puritan"/>
              <a:buNone/>
              <a:defRPr>
                <a:latin typeface="Puritan"/>
                <a:ea typeface="Puritan"/>
                <a:cs typeface="Puritan"/>
                <a:sym typeface="Puritan"/>
              </a:defRPr>
            </a:lvl5pPr>
            <a:lvl6pPr lvl="5" rtl="0">
              <a:spcBef>
                <a:spcPts val="0"/>
              </a:spcBef>
              <a:spcAft>
                <a:spcPts val="0"/>
              </a:spcAft>
              <a:buSzPts val="2800"/>
              <a:buFont typeface="Puritan"/>
              <a:buNone/>
              <a:defRPr>
                <a:latin typeface="Puritan"/>
                <a:ea typeface="Puritan"/>
                <a:cs typeface="Puritan"/>
                <a:sym typeface="Puritan"/>
              </a:defRPr>
            </a:lvl6pPr>
            <a:lvl7pPr lvl="6" rtl="0">
              <a:spcBef>
                <a:spcPts val="0"/>
              </a:spcBef>
              <a:spcAft>
                <a:spcPts val="0"/>
              </a:spcAft>
              <a:buSzPts val="2800"/>
              <a:buFont typeface="Puritan"/>
              <a:buNone/>
              <a:defRPr>
                <a:latin typeface="Puritan"/>
                <a:ea typeface="Puritan"/>
                <a:cs typeface="Puritan"/>
                <a:sym typeface="Puritan"/>
              </a:defRPr>
            </a:lvl7pPr>
            <a:lvl8pPr lvl="7" rtl="0">
              <a:spcBef>
                <a:spcPts val="0"/>
              </a:spcBef>
              <a:spcAft>
                <a:spcPts val="0"/>
              </a:spcAft>
              <a:buSzPts val="2800"/>
              <a:buFont typeface="Puritan"/>
              <a:buNone/>
              <a:defRPr>
                <a:latin typeface="Puritan"/>
                <a:ea typeface="Puritan"/>
                <a:cs typeface="Puritan"/>
                <a:sym typeface="Puritan"/>
              </a:defRPr>
            </a:lvl8pPr>
            <a:lvl9pPr lvl="8" rtl="0">
              <a:spcBef>
                <a:spcPts val="0"/>
              </a:spcBef>
              <a:spcAft>
                <a:spcPts val="0"/>
              </a:spcAft>
              <a:buSzPts val="2800"/>
              <a:buFont typeface="Puritan"/>
              <a:buNone/>
              <a:defRPr>
                <a:latin typeface="Puritan"/>
                <a:ea typeface="Puritan"/>
                <a:cs typeface="Puritan"/>
                <a:sym typeface="Puritan"/>
              </a:defRPr>
            </a:lvl9pPr>
          </a:lstStyle>
          <a:p>
            <a:endParaRPr/>
          </a:p>
        </p:txBody>
      </p:sp>
      <p:cxnSp>
        <p:nvCxnSpPr>
          <p:cNvPr id="64" name="Google Shape;64;p13"/>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
        <p:nvSpPr>
          <p:cNvPr id="65" name="Google Shape;65;p13"/>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lvl1pPr lvl="0" algn="r" rtl="0">
              <a:buNone/>
              <a:defRPr sz="1000" b="1">
                <a:solidFill>
                  <a:schemeClr val="dk1"/>
                </a:solidFill>
                <a:latin typeface="Helvetica Neue"/>
                <a:ea typeface="Helvetica Neue"/>
                <a:cs typeface="Helvetica Neue"/>
                <a:sym typeface="Helvetica Neue"/>
              </a:defRPr>
            </a:lvl1pPr>
            <a:lvl2pPr lvl="1" algn="r" rtl="0">
              <a:buNone/>
              <a:defRPr sz="1000" b="1">
                <a:solidFill>
                  <a:schemeClr val="dk1"/>
                </a:solidFill>
                <a:latin typeface="Helvetica Neue"/>
                <a:ea typeface="Helvetica Neue"/>
                <a:cs typeface="Helvetica Neue"/>
                <a:sym typeface="Helvetica Neue"/>
              </a:defRPr>
            </a:lvl2pPr>
            <a:lvl3pPr lvl="2" algn="r" rtl="0">
              <a:buNone/>
              <a:defRPr sz="1000" b="1">
                <a:solidFill>
                  <a:schemeClr val="dk1"/>
                </a:solidFill>
                <a:latin typeface="Helvetica Neue"/>
                <a:ea typeface="Helvetica Neue"/>
                <a:cs typeface="Helvetica Neue"/>
                <a:sym typeface="Helvetica Neue"/>
              </a:defRPr>
            </a:lvl3pPr>
            <a:lvl4pPr lvl="3" algn="r" rtl="0">
              <a:buNone/>
              <a:defRPr sz="1000" b="1">
                <a:solidFill>
                  <a:schemeClr val="dk1"/>
                </a:solidFill>
                <a:latin typeface="Helvetica Neue"/>
                <a:ea typeface="Helvetica Neue"/>
                <a:cs typeface="Helvetica Neue"/>
                <a:sym typeface="Helvetica Neue"/>
              </a:defRPr>
            </a:lvl4pPr>
            <a:lvl5pPr lvl="4" algn="r" rtl="0">
              <a:buNone/>
              <a:defRPr sz="1000" b="1">
                <a:solidFill>
                  <a:schemeClr val="dk1"/>
                </a:solidFill>
                <a:latin typeface="Helvetica Neue"/>
                <a:ea typeface="Helvetica Neue"/>
                <a:cs typeface="Helvetica Neue"/>
                <a:sym typeface="Helvetica Neue"/>
              </a:defRPr>
            </a:lvl5pPr>
            <a:lvl6pPr lvl="5" algn="r" rtl="0">
              <a:buNone/>
              <a:defRPr sz="1000" b="1">
                <a:solidFill>
                  <a:schemeClr val="dk1"/>
                </a:solidFill>
                <a:latin typeface="Helvetica Neue"/>
                <a:ea typeface="Helvetica Neue"/>
                <a:cs typeface="Helvetica Neue"/>
                <a:sym typeface="Helvetica Neue"/>
              </a:defRPr>
            </a:lvl6pPr>
            <a:lvl7pPr lvl="6" algn="r" rtl="0">
              <a:buNone/>
              <a:defRPr sz="1000" b="1">
                <a:solidFill>
                  <a:schemeClr val="dk1"/>
                </a:solidFill>
                <a:latin typeface="Helvetica Neue"/>
                <a:ea typeface="Helvetica Neue"/>
                <a:cs typeface="Helvetica Neue"/>
                <a:sym typeface="Helvetica Neue"/>
              </a:defRPr>
            </a:lvl7pPr>
            <a:lvl8pPr lvl="7" algn="r" rtl="0">
              <a:buNone/>
              <a:defRPr sz="1000" b="1">
                <a:solidFill>
                  <a:schemeClr val="dk1"/>
                </a:solidFill>
                <a:latin typeface="Helvetica Neue"/>
                <a:ea typeface="Helvetica Neue"/>
                <a:cs typeface="Helvetica Neue"/>
                <a:sym typeface="Helvetica Neue"/>
              </a:defRPr>
            </a:lvl8pPr>
            <a:lvl9pPr lvl="8" algn="r" rtl="0">
              <a:buNone/>
              <a:defRPr sz="1000" b="1">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sp>
        <p:nvSpPr>
          <p:cNvPr id="66" name="Google Shape;66;p13"/>
          <p:cNvSpPr txBox="1">
            <a:spLocks noGrp="1"/>
          </p:cNvSpPr>
          <p:nvPr>
            <p:ph type="subTitle" idx="1"/>
          </p:nvPr>
        </p:nvSpPr>
        <p:spPr>
          <a:xfrm>
            <a:off x="589425" y="3441425"/>
            <a:ext cx="7994100" cy="1039500"/>
          </a:xfrm>
          <a:prstGeom prst="rect">
            <a:avLst/>
          </a:prstGeom>
        </p:spPr>
        <p:txBody>
          <a:bodyPr spcFirstLastPara="1" wrap="square" lIns="91425" tIns="91425" rIns="91425" bIns="91425" anchor="t" anchorCtr="0">
            <a:normAutofit/>
          </a:bodyPr>
          <a:lstStyle>
            <a:lvl1pPr lvl="0">
              <a:spcBef>
                <a:spcPts val="0"/>
              </a:spcBef>
              <a:spcAft>
                <a:spcPts val="0"/>
              </a:spcAft>
              <a:buClr>
                <a:schemeClr val="dk1"/>
              </a:buClr>
              <a:buSzPts val="2500"/>
              <a:buNone/>
              <a:defRPr sz="2500">
                <a:solidFill>
                  <a:schemeClr val="dk1"/>
                </a:solidFill>
              </a:defRPr>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a:endParaRPr/>
          </a:p>
        </p:txBody>
      </p:sp>
    </p:spTree>
    <p:extLst>
      <p:ext uri="{BB962C8B-B14F-4D97-AF65-F5344CB8AC3E}">
        <p14:creationId xmlns:p14="http://schemas.microsoft.com/office/powerpoint/2010/main" val="3999295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Section Header 1">
  <p:cSld name="Section Header 1">
    <p:spTree>
      <p:nvGrpSpPr>
        <p:cNvPr id="1" name="Shape 67"/>
        <p:cNvGrpSpPr/>
        <p:nvPr/>
      </p:nvGrpSpPr>
      <p:grpSpPr>
        <a:xfrm>
          <a:off x="0" y="0"/>
          <a:ext cx="0" cy="0"/>
          <a:chOff x="0" y="0"/>
          <a:chExt cx="0" cy="0"/>
        </a:xfrm>
      </p:grpSpPr>
    </p:spTree>
    <p:extLst>
      <p:ext uri="{BB962C8B-B14F-4D97-AF65-F5344CB8AC3E}">
        <p14:creationId xmlns:p14="http://schemas.microsoft.com/office/powerpoint/2010/main" val="19242247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itle Slide">
  <p:cSld name="Title Slide">
    <p:bg>
      <p:bgPr>
        <a:solidFill>
          <a:srgbClr val="202729"/>
        </a:solidFill>
        <a:effectLst/>
      </p:bgPr>
    </p:bg>
    <p:spTree>
      <p:nvGrpSpPr>
        <p:cNvPr id="1" name="Shape 68"/>
        <p:cNvGrpSpPr/>
        <p:nvPr/>
      </p:nvGrpSpPr>
      <p:grpSpPr>
        <a:xfrm>
          <a:off x="0" y="0"/>
          <a:ext cx="0" cy="0"/>
          <a:chOff x="0" y="0"/>
          <a:chExt cx="0" cy="0"/>
        </a:xfrm>
      </p:grpSpPr>
      <p:sp>
        <p:nvSpPr>
          <p:cNvPr id="69" name="Google Shape;69;p15"/>
          <p:cNvSpPr txBox="1">
            <a:spLocks noGrp="1"/>
          </p:cNvSpPr>
          <p:nvPr>
            <p:ph type="ctrTitle"/>
          </p:nvPr>
        </p:nvSpPr>
        <p:spPr>
          <a:xfrm>
            <a:off x="685800" y="1543051"/>
            <a:ext cx="7772400" cy="1102519"/>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4800"/>
              <a:buFont typeface="Quattrocento Sans"/>
              <a:buNone/>
              <a:defRPr sz="4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0" name="Google Shape;70;p15"/>
          <p:cNvSpPr txBox="1">
            <a:spLocks noGrp="1"/>
          </p:cNvSpPr>
          <p:nvPr>
            <p:ph type="subTitle" idx="1"/>
          </p:nvPr>
        </p:nvSpPr>
        <p:spPr>
          <a:xfrm>
            <a:off x="685800" y="2859881"/>
            <a:ext cx="7772400" cy="131445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lt1"/>
              </a:buClr>
              <a:buSzPts val="3600"/>
              <a:buNone/>
              <a:defRPr sz="2400">
                <a:solidFill>
                  <a:schemeClr val="lt1"/>
                </a:solidFill>
              </a:defRPr>
            </a:lvl1pPr>
            <a:lvl2pPr lvl="1" algn="ctr">
              <a:spcBef>
                <a:spcPts val="1200"/>
              </a:spcBef>
              <a:spcAft>
                <a:spcPts val="0"/>
              </a:spcAft>
              <a:buClr>
                <a:srgbClr val="888888"/>
              </a:buClr>
              <a:buSzPts val="2200"/>
              <a:buNone/>
              <a:defRPr>
                <a:solidFill>
                  <a:srgbClr val="888888"/>
                </a:solidFill>
              </a:defRPr>
            </a:lvl2pPr>
            <a:lvl3pPr lvl="2" algn="ctr">
              <a:spcBef>
                <a:spcPts val="1200"/>
              </a:spcBef>
              <a:spcAft>
                <a:spcPts val="0"/>
              </a:spcAft>
              <a:buClr>
                <a:srgbClr val="888888"/>
              </a:buClr>
              <a:buSzPts val="2200"/>
              <a:buNone/>
              <a:defRPr>
                <a:solidFill>
                  <a:srgbClr val="888888"/>
                </a:solidFill>
              </a:defRPr>
            </a:lvl3pPr>
            <a:lvl4pPr lvl="3" algn="ctr">
              <a:spcBef>
                <a:spcPts val="1200"/>
              </a:spcBef>
              <a:spcAft>
                <a:spcPts val="0"/>
              </a:spcAft>
              <a:buClr>
                <a:srgbClr val="888888"/>
              </a:buClr>
              <a:buSzPts val="2200"/>
              <a:buNone/>
              <a:defRPr>
                <a:solidFill>
                  <a:srgbClr val="888888"/>
                </a:solidFill>
              </a:defRPr>
            </a:lvl4pPr>
            <a:lvl5pPr lvl="4" algn="ctr">
              <a:spcBef>
                <a:spcPts val="1200"/>
              </a:spcBef>
              <a:spcAft>
                <a:spcPts val="0"/>
              </a:spcAft>
              <a:buClr>
                <a:srgbClr val="888888"/>
              </a:buClr>
              <a:buSzPts val="2200"/>
              <a:buNone/>
              <a:defRPr>
                <a:solidFill>
                  <a:srgbClr val="888888"/>
                </a:solidFill>
              </a:defRPr>
            </a:lvl5pPr>
            <a:lvl6pPr lvl="5" algn="ctr">
              <a:spcBef>
                <a:spcPts val="1200"/>
              </a:spcBef>
              <a:spcAft>
                <a:spcPts val="0"/>
              </a:spcAft>
              <a:buClr>
                <a:srgbClr val="888888"/>
              </a:buClr>
              <a:buSzPts val="1800"/>
              <a:buNone/>
              <a:defRPr>
                <a:solidFill>
                  <a:srgbClr val="888888"/>
                </a:solidFill>
              </a:defRPr>
            </a:lvl6pPr>
            <a:lvl7pPr lvl="6" algn="ctr">
              <a:spcBef>
                <a:spcPts val="1200"/>
              </a:spcBef>
              <a:spcAft>
                <a:spcPts val="0"/>
              </a:spcAft>
              <a:buClr>
                <a:srgbClr val="888888"/>
              </a:buClr>
              <a:buSzPts val="1800"/>
              <a:buNone/>
              <a:defRPr>
                <a:solidFill>
                  <a:srgbClr val="888888"/>
                </a:solidFill>
              </a:defRPr>
            </a:lvl7pPr>
            <a:lvl8pPr lvl="7" algn="ctr">
              <a:spcBef>
                <a:spcPts val="1200"/>
              </a:spcBef>
              <a:spcAft>
                <a:spcPts val="0"/>
              </a:spcAft>
              <a:buClr>
                <a:srgbClr val="888888"/>
              </a:buClr>
              <a:buSzPts val="1800"/>
              <a:buNone/>
              <a:defRPr>
                <a:solidFill>
                  <a:srgbClr val="888888"/>
                </a:solidFill>
              </a:defRPr>
            </a:lvl8pPr>
            <a:lvl9pPr lvl="8" algn="ctr">
              <a:spcBef>
                <a:spcPts val="1200"/>
              </a:spcBef>
              <a:spcAft>
                <a:spcPts val="1200"/>
              </a:spcAft>
              <a:buClr>
                <a:srgbClr val="888888"/>
              </a:buClr>
              <a:buSzPts val="1800"/>
              <a:buNone/>
              <a:defRPr>
                <a:solidFill>
                  <a:srgbClr val="888888"/>
                </a:solidFill>
              </a:defRPr>
            </a:lvl9pPr>
          </a:lstStyle>
          <a:p>
            <a:endParaRPr/>
          </a:p>
        </p:txBody>
      </p:sp>
      <p:sp>
        <p:nvSpPr>
          <p:cNvPr id="71" name="Google Shape;71;p15"/>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5"/>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73" name="Google Shape;73;p15"/>
          <p:cNvSpPr/>
          <p:nvPr/>
        </p:nvSpPr>
        <p:spPr>
          <a:xfrm>
            <a:off x="0" y="2846070"/>
            <a:ext cx="9144000" cy="16459"/>
          </a:xfrm>
          <a:prstGeom prst="rect">
            <a:avLst/>
          </a:prstGeom>
          <a:solidFill>
            <a:srgbClr val="56397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b="0" i="0" u="none" strike="noStrike" cap="none">
              <a:solidFill>
                <a:schemeClr val="lt1"/>
              </a:solidFill>
              <a:latin typeface="Quattrocento Sans"/>
              <a:ea typeface="Quattrocento Sans"/>
              <a:cs typeface="Quattrocento Sans"/>
              <a:sym typeface="Quattrocento Sans"/>
            </a:endParaRPr>
          </a:p>
        </p:txBody>
      </p:sp>
    </p:spTree>
    <p:extLst>
      <p:ext uri="{BB962C8B-B14F-4D97-AF65-F5344CB8AC3E}">
        <p14:creationId xmlns:p14="http://schemas.microsoft.com/office/powerpoint/2010/main" val="24298861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Section Header">
  <p:cSld name="1_Section Header">
    <p:bg>
      <p:bgPr>
        <a:solidFill>
          <a:srgbClr val="202729"/>
        </a:solidFill>
        <a:effectLst/>
      </p:bgPr>
    </p:bg>
    <p:spTree>
      <p:nvGrpSpPr>
        <p:cNvPr id="1" name="Shape 79"/>
        <p:cNvGrpSpPr/>
        <p:nvPr/>
      </p:nvGrpSpPr>
      <p:grpSpPr>
        <a:xfrm>
          <a:off x="0" y="0"/>
          <a:ext cx="0" cy="0"/>
          <a:chOff x="0" y="0"/>
          <a:chExt cx="0" cy="0"/>
        </a:xfrm>
      </p:grpSpPr>
      <p:sp>
        <p:nvSpPr>
          <p:cNvPr id="80" name="Google Shape;80;p17"/>
          <p:cNvSpPr txBox="1">
            <a:spLocks noGrp="1"/>
          </p:cNvSpPr>
          <p:nvPr>
            <p:ph type="ctrTitle"/>
          </p:nvPr>
        </p:nvSpPr>
        <p:spPr>
          <a:xfrm>
            <a:off x="685800" y="1543051"/>
            <a:ext cx="7772400" cy="1102519"/>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1"/>
              </a:buClr>
              <a:buSzPts val="4800"/>
              <a:buFont typeface="Quattrocento Sans"/>
              <a:buNone/>
              <a:defRPr sz="4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1" name="Google Shape;81;p17"/>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7"/>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83" name="Google Shape;83;p17"/>
          <p:cNvSpPr/>
          <p:nvPr/>
        </p:nvSpPr>
        <p:spPr>
          <a:xfrm>
            <a:off x="0" y="2846070"/>
            <a:ext cx="9144000" cy="16459"/>
          </a:xfrm>
          <a:prstGeom prst="rect">
            <a:avLst/>
          </a:prstGeom>
          <a:solidFill>
            <a:srgbClr val="56397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20" b="0" i="0" u="none" strike="noStrike" cap="none">
              <a:solidFill>
                <a:schemeClr val="lt1"/>
              </a:solidFill>
              <a:latin typeface="Quattrocento Sans"/>
              <a:ea typeface="Quattrocento Sans"/>
              <a:cs typeface="Quattrocento Sans"/>
              <a:sym typeface="Quattrocento Sans"/>
            </a:endParaRPr>
          </a:p>
        </p:txBody>
      </p:sp>
    </p:spTree>
    <p:extLst>
      <p:ext uri="{BB962C8B-B14F-4D97-AF65-F5344CB8AC3E}">
        <p14:creationId xmlns:p14="http://schemas.microsoft.com/office/powerpoint/2010/main" val="16466739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no anim)">
  <p:cSld name="Title and Content (no anim)">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152400" y="0"/>
            <a:ext cx="8991600" cy="445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1"/>
              </a:buClr>
              <a:buSzPts val="2800"/>
              <a:buFont typeface="Quattrocento Sans"/>
              <a:buNone/>
              <a:defRPr sz="2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6" name="Google Shape;86;p18"/>
          <p:cNvSpPr txBox="1">
            <a:spLocks noGrp="1"/>
          </p:cNvSpPr>
          <p:nvPr>
            <p:ph type="body" idx="1"/>
          </p:nvPr>
        </p:nvSpPr>
        <p:spPr>
          <a:xfrm>
            <a:off x="152400" y="445771"/>
            <a:ext cx="8991600" cy="4321493"/>
          </a:xfrm>
          <a:prstGeom prst="rect">
            <a:avLst/>
          </a:prstGeom>
          <a:noFill/>
          <a:ln>
            <a:noFill/>
          </a:ln>
        </p:spPr>
        <p:txBody>
          <a:bodyPr spcFirstLastPara="1" wrap="square" lIns="91425" tIns="45700" rIns="91425" bIns="45700" anchor="t" anchorCtr="0">
            <a:normAutofit/>
          </a:bodyPr>
          <a:lstStyle>
            <a:lvl1pPr marL="457200" lvl="0" indent="-368300" algn="l">
              <a:spcBef>
                <a:spcPts val="0"/>
              </a:spcBef>
              <a:spcAft>
                <a:spcPts val="0"/>
              </a:spcAft>
              <a:buClr>
                <a:schemeClr val="dk1"/>
              </a:buClr>
              <a:buSzPts val="2200"/>
              <a:buFont typeface="Trebuchet MS"/>
              <a:buChar char="●"/>
              <a:defRPr sz="2200"/>
            </a:lvl1pPr>
            <a:lvl2pPr marL="914400" lvl="1" indent="-368300" algn="l">
              <a:spcBef>
                <a:spcPts val="1200"/>
              </a:spcBef>
              <a:spcAft>
                <a:spcPts val="0"/>
              </a:spcAft>
              <a:buClr>
                <a:schemeClr val="dk1"/>
              </a:buClr>
              <a:buSzPts val="2200"/>
              <a:buChar char="–"/>
              <a:defRPr sz="2200"/>
            </a:lvl2pPr>
            <a:lvl3pPr marL="1371600" lvl="2" indent="-368300" algn="l">
              <a:spcBef>
                <a:spcPts val="1200"/>
              </a:spcBef>
              <a:spcAft>
                <a:spcPts val="0"/>
              </a:spcAft>
              <a:buClr>
                <a:schemeClr val="dk1"/>
              </a:buClr>
              <a:buSzPts val="2200"/>
              <a:buChar char="●"/>
              <a:defRPr sz="2200" b="0"/>
            </a:lvl3pPr>
            <a:lvl4pPr marL="1828800" lvl="3" indent="-368300" algn="l">
              <a:spcBef>
                <a:spcPts val="1200"/>
              </a:spcBef>
              <a:spcAft>
                <a:spcPts val="0"/>
              </a:spcAft>
              <a:buClr>
                <a:schemeClr val="dk1"/>
              </a:buClr>
              <a:buSzPts val="2200"/>
              <a:buChar char="»"/>
              <a:defRPr sz="2200" b="0"/>
            </a:lvl4pPr>
            <a:lvl5pPr marL="2286000" lvl="4" indent="-368300" algn="l">
              <a:spcBef>
                <a:spcPts val="1200"/>
              </a:spcBef>
              <a:spcAft>
                <a:spcPts val="0"/>
              </a:spcAft>
              <a:buClr>
                <a:schemeClr val="dk1"/>
              </a:buClr>
              <a:buSzPts val="2200"/>
              <a:buChar char="○"/>
              <a:defRPr sz="2200" b="0"/>
            </a:lvl5pPr>
            <a:lvl6pPr marL="2743200" lvl="5" indent="-342900" algn="l">
              <a:spcBef>
                <a:spcPts val="1200"/>
              </a:spcBef>
              <a:spcAft>
                <a:spcPts val="0"/>
              </a:spcAft>
              <a:buClr>
                <a:schemeClr val="dk1"/>
              </a:buClr>
              <a:buSzPts val="1800"/>
              <a:buChar char="■"/>
              <a:defRPr/>
            </a:lvl6pPr>
            <a:lvl7pPr marL="3200400" lvl="6" indent="-342900" algn="l">
              <a:spcBef>
                <a:spcPts val="1200"/>
              </a:spcBef>
              <a:spcAft>
                <a:spcPts val="0"/>
              </a:spcAft>
              <a:buClr>
                <a:schemeClr val="dk1"/>
              </a:buClr>
              <a:buSzPts val="1800"/>
              <a:buChar char="●"/>
              <a:defRPr/>
            </a:lvl7pPr>
            <a:lvl8pPr marL="3657600" lvl="7" indent="-342900" algn="l">
              <a:spcBef>
                <a:spcPts val="1200"/>
              </a:spcBef>
              <a:spcAft>
                <a:spcPts val="0"/>
              </a:spcAft>
              <a:buClr>
                <a:schemeClr val="dk1"/>
              </a:buClr>
              <a:buSzPts val="1800"/>
              <a:buChar char="○"/>
              <a:defRPr/>
            </a:lvl8pPr>
            <a:lvl9pPr marL="4114800" lvl="8" indent="-342900" algn="l">
              <a:spcBef>
                <a:spcPts val="1200"/>
              </a:spcBef>
              <a:spcAft>
                <a:spcPts val="1200"/>
              </a:spcAft>
              <a:buClr>
                <a:schemeClr val="dk1"/>
              </a:buClr>
              <a:buSzPts val="1800"/>
              <a:buChar char="■"/>
              <a:defRPr/>
            </a:lvl9pPr>
          </a:lstStyle>
          <a:p>
            <a:endParaRPr/>
          </a:p>
        </p:txBody>
      </p:sp>
      <p:sp>
        <p:nvSpPr>
          <p:cNvPr id="87" name="Google Shape;87;p18"/>
          <p:cNvSpPr txBox="1">
            <a:spLocks noGrp="1"/>
          </p:cNvSpPr>
          <p:nvPr>
            <p:ph type="ftr" idx="11"/>
          </p:nvPr>
        </p:nvSpPr>
        <p:spPr>
          <a:xfrm>
            <a:off x="0" y="4767264"/>
            <a:ext cx="12192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8"/>
          <p:cNvSpPr txBox="1">
            <a:spLocks noGrp="1"/>
          </p:cNvSpPr>
          <p:nvPr>
            <p:ph type="sldNum" idx="12"/>
          </p:nvPr>
        </p:nvSpPr>
        <p:spPr>
          <a:xfrm>
            <a:off x="8458200" y="4767264"/>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rgbClr val="888888"/>
                </a:solidFill>
                <a:latin typeface="Quattrocento Sans"/>
                <a:ea typeface="Quattrocento Sans"/>
                <a:cs typeface="Quattrocento Sans"/>
                <a:sym typeface="Quattrocento Sans"/>
              </a:defRPr>
            </a:lvl1pPr>
            <a:lvl2pPr marL="0" lvl="1" indent="0" algn="r">
              <a:spcBef>
                <a:spcPts val="0"/>
              </a:spcBef>
              <a:buNone/>
              <a:defRPr sz="1200" b="0" i="0" u="none" strike="noStrike" cap="none">
                <a:solidFill>
                  <a:srgbClr val="888888"/>
                </a:solidFill>
                <a:latin typeface="Quattrocento Sans"/>
                <a:ea typeface="Quattrocento Sans"/>
                <a:cs typeface="Quattrocento Sans"/>
                <a:sym typeface="Quattrocento Sans"/>
              </a:defRPr>
            </a:lvl2pPr>
            <a:lvl3pPr marL="0" lvl="2" indent="0" algn="r">
              <a:spcBef>
                <a:spcPts val="0"/>
              </a:spcBef>
              <a:buNone/>
              <a:defRPr sz="1200" b="0" i="0" u="none" strike="noStrike" cap="none">
                <a:solidFill>
                  <a:srgbClr val="888888"/>
                </a:solidFill>
                <a:latin typeface="Quattrocento Sans"/>
                <a:ea typeface="Quattrocento Sans"/>
                <a:cs typeface="Quattrocento Sans"/>
                <a:sym typeface="Quattrocento Sans"/>
              </a:defRPr>
            </a:lvl3pPr>
            <a:lvl4pPr marL="0" lvl="3" indent="0" algn="r">
              <a:spcBef>
                <a:spcPts val="0"/>
              </a:spcBef>
              <a:buNone/>
              <a:defRPr sz="1200" b="0" i="0" u="none" strike="noStrike" cap="none">
                <a:solidFill>
                  <a:srgbClr val="888888"/>
                </a:solidFill>
                <a:latin typeface="Quattrocento Sans"/>
                <a:ea typeface="Quattrocento Sans"/>
                <a:cs typeface="Quattrocento Sans"/>
                <a:sym typeface="Quattrocento Sans"/>
              </a:defRPr>
            </a:lvl4pPr>
            <a:lvl5pPr marL="0" lvl="4" indent="0" algn="r">
              <a:spcBef>
                <a:spcPts val="0"/>
              </a:spcBef>
              <a:buNone/>
              <a:defRPr sz="1200" b="0" i="0" u="none" strike="noStrike" cap="none">
                <a:solidFill>
                  <a:srgbClr val="888888"/>
                </a:solidFill>
                <a:latin typeface="Quattrocento Sans"/>
                <a:ea typeface="Quattrocento Sans"/>
                <a:cs typeface="Quattrocento Sans"/>
                <a:sym typeface="Quattrocento Sans"/>
              </a:defRPr>
            </a:lvl5pPr>
            <a:lvl6pPr marL="0" lvl="5" indent="0" algn="r">
              <a:spcBef>
                <a:spcPts val="0"/>
              </a:spcBef>
              <a:buNone/>
              <a:defRPr sz="1200" b="0" i="0" u="none" strike="noStrike" cap="none">
                <a:solidFill>
                  <a:srgbClr val="888888"/>
                </a:solidFill>
                <a:latin typeface="Quattrocento Sans"/>
                <a:ea typeface="Quattrocento Sans"/>
                <a:cs typeface="Quattrocento Sans"/>
                <a:sym typeface="Quattrocento Sans"/>
              </a:defRPr>
            </a:lvl6pPr>
            <a:lvl7pPr marL="0" lvl="6" indent="0" algn="r">
              <a:spcBef>
                <a:spcPts val="0"/>
              </a:spcBef>
              <a:buNone/>
              <a:defRPr sz="1200" b="0" i="0" u="none" strike="noStrike" cap="none">
                <a:solidFill>
                  <a:srgbClr val="888888"/>
                </a:solidFill>
                <a:latin typeface="Quattrocento Sans"/>
                <a:ea typeface="Quattrocento Sans"/>
                <a:cs typeface="Quattrocento Sans"/>
                <a:sym typeface="Quattrocento Sans"/>
              </a:defRPr>
            </a:lvl7pPr>
            <a:lvl8pPr marL="0" lvl="7" indent="0" algn="r">
              <a:spcBef>
                <a:spcPts val="0"/>
              </a:spcBef>
              <a:buNone/>
              <a:defRPr sz="1200" b="0" i="0" u="none" strike="noStrike" cap="none">
                <a:solidFill>
                  <a:srgbClr val="888888"/>
                </a:solidFill>
                <a:latin typeface="Quattrocento Sans"/>
                <a:ea typeface="Quattrocento Sans"/>
                <a:cs typeface="Quattrocento Sans"/>
                <a:sym typeface="Quattrocento Sans"/>
              </a:defRPr>
            </a:lvl8pPr>
            <a:lvl9pPr marL="0" lvl="8" indent="0" algn="r">
              <a:spcBef>
                <a:spcPts val="0"/>
              </a:spcBef>
              <a:buNone/>
              <a:defRPr sz="1200" b="0" i="0" u="none" strike="noStrike" cap="none">
                <a:solidFill>
                  <a:srgbClr val="888888"/>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789329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Section Header 2">
  <p:cSld name="Section Header 2">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623888" y="1282304"/>
            <a:ext cx="7886700" cy="21396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6000"/>
              <a:buFont typeface="Arial"/>
              <a:buNone/>
              <a:defRPr sz="6000" b="0" i="0">
                <a:solidFill>
                  <a:schemeClr val="dk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19"/>
          <p:cNvSpPr txBox="1">
            <a:spLocks noGrp="1"/>
          </p:cNvSpPr>
          <p:nvPr>
            <p:ph type="body" idx="1"/>
          </p:nvPr>
        </p:nvSpPr>
        <p:spPr>
          <a:xfrm>
            <a:off x="623888" y="3442098"/>
            <a:ext cx="7886700" cy="11253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chemeClr val="dk1"/>
              </a:buClr>
              <a:buSzPts val="2400"/>
              <a:buNone/>
              <a:defRPr sz="2400" b="0" i="0">
                <a:solidFill>
                  <a:schemeClr val="dk1"/>
                </a:solidFill>
                <a:latin typeface="Arial"/>
                <a:ea typeface="Arial"/>
                <a:cs typeface="Arial"/>
                <a:sym typeface="Arial"/>
              </a:defRPr>
            </a:lvl1pPr>
            <a:lvl2pPr marL="914400" lvl="1" indent="-228600" algn="l" rtl="0">
              <a:lnSpc>
                <a:spcPct val="90000"/>
              </a:lnSpc>
              <a:spcBef>
                <a:spcPts val="1200"/>
              </a:spcBef>
              <a:spcAft>
                <a:spcPts val="0"/>
              </a:spcAft>
              <a:buClr>
                <a:srgbClr val="888888"/>
              </a:buClr>
              <a:buSzPts val="2000"/>
              <a:buNone/>
              <a:defRPr sz="2000">
                <a:solidFill>
                  <a:srgbClr val="888888"/>
                </a:solidFill>
              </a:defRPr>
            </a:lvl2pPr>
            <a:lvl3pPr marL="1371600" lvl="2" indent="-228600" algn="l" rtl="0">
              <a:lnSpc>
                <a:spcPct val="90000"/>
              </a:lnSpc>
              <a:spcBef>
                <a:spcPts val="1200"/>
              </a:spcBef>
              <a:spcAft>
                <a:spcPts val="0"/>
              </a:spcAft>
              <a:buClr>
                <a:srgbClr val="888888"/>
              </a:buClr>
              <a:buSzPts val="1800"/>
              <a:buNone/>
              <a:defRPr sz="1800">
                <a:solidFill>
                  <a:srgbClr val="888888"/>
                </a:solidFill>
              </a:defRPr>
            </a:lvl3pPr>
            <a:lvl4pPr marL="1828800" lvl="3" indent="-228600" algn="l" rtl="0">
              <a:lnSpc>
                <a:spcPct val="90000"/>
              </a:lnSpc>
              <a:spcBef>
                <a:spcPts val="1200"/>
              </a:spcBef>
              <a:spcAft>
                <a:spcPts val="0"/>
              </a:spcAft>
              <a:buClr>
                <a:srgbClr val="888888"/>
              </a:buClr>
              <a:buSzPts val="1600"/>
              <a:buNone/>
              <a:defRPr sz="1600">
                <a:solidFill>
                  <a:srgbClr val="888888"/>
                </a:solidFill>
              </a:defRPr>
            </a:lvl4pPr>
            <a:lvl5pPr marL="2286000" lvl="4" indent="-228600" algn="l" rtl="0">
              <a:lnSpc>
                <a:spcPct val="90000"/>
              </a:lnSpc>
              <a:spcBef>
                <a:spcPts val="1200"/>
              </a:spcBef>
              <a:spcAft>
                <a:spcPts val="0"/>
              </a:spcAft>
              <a:buClr>
                <a:srgbClr val="888888"/>
              </a:buClr>
              <a:buSzPts val="1600"/>
              <a:buNone/>
              <a:defRPr sz="1600">
                <a:solidFill>
                  <a:srgbClr val="888888"/>
                </a:solidFill>
              </a:defRPr>
            </a:lvl5pPr>
            <a:lvl6pPr marL="2743200" lvl="5" indent="-228600" algn="l" rtl="0">
              <a:lnSpc>
                <a:spcPct val="90000"/>
              </a:lnSpc>
              <a:spcBef>
                <a:spcPts val="1200"/>
              </a:spcBef>
              <a:spcAft>
                <a:spcPts val="0"/>
              </a:spcAft>
              <a:buClr>
                <a:srgbClr val="888888"/>
              </a:buClr>
              <a:buSzPts val="1600"/>
              <a:buNone/>
              <a:defRPr sz="1600">
                <a:solidFill>
                  <a:srgbClr val="888888"/>
                </a:solidFill>
              </a:defRPr>
            </a:lvl6pPr>
            <a:lvl7pPr marL="3200400" lvl="6" indent="-228600" algn="l" rtl="0">
              <a:lnSpc>
                <a:spcPct val="90000"/>
              </a:lnSpc>
              <a:spcBef>
                <a:spcPts val="1200"/>
              </a:spcBef>
              <a:spcAft>
                <a:spcPts val="0"/>
              </a:spcAft>
              <a:buClr>
                <a:srgbClr val="888888"/>
              </a:buClr>
              <a:buSzPts val="1600"/>
              <a:buNone/>
              <a:defRPr sz="1600">
                <a:solidFill>
                  <a:srgbClr val="888888"/>
                </a:solidFill>
              </a:defRPr>
            </a:lvl7pPr>
            <a:lvl8pPr marL="3657600" lvl="7" indent="-228600" algn="l" rtl="0">
              <a:lnSpc>
                <a:spcPct val="90000"/>
              </a:lnSpc>
              <a:spcBef>
                <a:spcPts val="1200"/>
              </a:spcBef>
              <a:spcAft>
                <a:spcPts val="0"/>
              </a:spcAft>
              <a:buClr>
                <a:srgbClr val="888888"/>
              </a:buClr>
              <a:buSzPts val="1600"/>
              <a:buNone/>
              <a:defRPr sz="1600">
                <a:solidFill>
                  <a:srgbClr val="888888"/>
                </a:solidFill>
              </a:defRPr>
            </a:lvl8pPr>
            <a:lvl9pPr marL="4114800" lvl="8" indent="-228600" algn="l" rtl="0">
              <a:lnSpc>
                <a:spcPct val="90000"/>
              </a:lnSpc>
              <a:spcBef>
                <a:spcPts val="1200"/>
              </a:spcBef>
              <a:spcAft>
                <a:spcPts val="1200"/>
              </a:spcAft>
              <a:buClr>
                <a:srgbClr val="888888"/>
              </a:buClr>
              <a:buSzPts val="1600"/>
              <a:buNone/>
              <a:defRPr sz="1600">
                <a:solidFill>
                  <a:srgbClr val="888888"/>
                </a:solidFill>
              </a:defRPr>
            </a:lvl9pPr>
          </a:lstStyle>
          <a:p>
            <a:endParaRPr/>
          </a:p>
        </p:txBody>
      </p:sp>
      <p:sp>
        <p:nvSpPr>
          <p:cNvPr id="92" name="Google Shape;92;p19"/>
          <p:cNvSpPr txBox="1">
            <a:spLocks noGrp="1"/>
          </p:cNvSpPr>
          <p:nvPr>
            <p:ph type="dt" idx="10"/>
          </p:nvPr>
        </p:nvSpPr>
        <p:spPr>
          <a:xfrm>
            <a:off x="0" y="4862213"/>
            <a:ext cx="2057400" cy="273900"/>
          </a:xfrm>
          <a:prstGeom prst="rect">
            <a:avLst/>
          </a:prstGeom>
          <a:noFill/>
          <a:ln>
            <a:noFill/>
          </a:ln>
        </p:spPr>
        <p:txBody>
          <a:bodyPr spcFirstLastPara="1" wrap="square" lIns="91425" tIns="45700" rIns="91425" bIns="45700" anchor="b" anchorCtr="0">
            <a:noAutofit/>
          </a:bodyPr>
          <a:lstStyle>
            <a:lvl1pPr lvl="0" algn="l" rtl="0">
              <a:spcBef>
                <a:spcPts val="0"/>
              </a:spcBef>
              <a:spcAft>
                <a:spcPts val="0"/>
              </a:spcAft>
              <a:buSzPts val="1400"/>
              <a:buNone/>
              <a:defRPr b="0" i="0">
                <a:solidFill>
                  <a:schemeClr val="dk1"/>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3" name="Google Shape;93;p19"/>
          <p:cNvSpPr txBox="1">
            <a:spLocks noGrp="1"/>
          </p:cNvSpPr>
          <p:nvPr>
            <p:ph type="ftr" idx="11"/>
          </p:nvPr>
        </p:nvSpPr>
        <p:spPr>
          <a:xfrm>
            <a:off x="3028950" y="4869656"/>
            <a:ext cx="3086100" cy="273900"/>
          </a:xfrm>
          <a:prstGeom prst="rect">
            <a:avLst/>
          </a:prstGeom>
          <a:noFill/>
          <a:ln>
            <a:noFill/>
          </a:ln>
        </p:spPr>
        <p:txBody>
          <a:bodyPr spcFirstLastPara="1" wrap="square" lIns="91425" tIns="45700" rIns="91425" bIns="45700" anchor="b" anchorCtr="0">
            <a:noAutofit/>
          </a:bodyPr>
          <a:lstStyle>
            <a:lvl1pPr lvl="0" algn="ctr" rtl="0">
              <a:spcBef>
                <a:spcPts val="0"/>
              </a:spcBef>
              <a:spcAft>
                <a:spcPts val="0"/>
              </a:spcAft>
              <a:buSzPts val="1400"/>
              <a:buNone/>
              <a:defRPr b="0" i="0">
                <a:solidFill>
                  <a:schemeClr val="dk1"/>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p19"/>
          <p:cNvSpPr txBox="1">
            <a:spLocks noGrp="1"/>
          </p:cNvSpPr>
          <p:nvPr>
            <p:ph type="sldNum" idx="12"/>
          </p:nvPr>
        </p:nvSpPr>
        <p:spPr>
          <a:xfrm>
            <a:off x="7086600" y="4869656"/>
            <a:ext cx="2057400" cy="273900"/>
          </a:xfrm>
          <a:prstGeom prst="rect">
            <a:avLst/>
          </a:prstGeom>
          <a:noFill/>
          <a:ln>
            <a:noFill/>
          </a:ln>
        </p:spPr>
        <p:txBody>
          <a:bodyPr spcFirstLastPara="1" wrap="square" lIns="91425" tIns="45700" rIns="91425" bIns="45700" anchor="b" anchorCtr="0">
            <a:noAutofit/>
          </a:bodyPr>
          <a:lstStyle>
            <a:lvl1pPr marL="0" lvl="0" indent="0" algn="r" rtl="0">
              <a:spcBef>
                <a:spcPts val="0"/>
              </a:spcBef>
              <a:buNone/>
              <a:defRPr sz="1100" b="0" i="0" u="none" strike="noStrike" cap="none">
                <a:solidFill>
                  <a:schemeClr val="dk1"/>
                </a:solidFill>
                <a:latin typeface="Arial"/>
                <a:ea typeface="Arial"/>
                <a:cs typeface="Arial"/>
                <a:sym typeface="Arial"/>
              </a:defRPr>
            </a:lvl1pPr>
            <a:lvl2pPr marL="0" lvl="1" indent="0" algn="r" rtl="0">
              <a:spcBef>
                <a:spcPts val="0"/>
              </a:spcBef>
              <a:buNone/>
              <a:defRPr sz="1100" b="0" i="0" u="none" strike="noStrike" cap="none">
                <a:solidFill>
                  <a:schemeClr val="dk1"/>
                </a:solidFill>
                <a:latin typeface="Arial"/>
                <a:ea typeface="Arial"/>
                <a:cs typeface="Arial"/>
                <a:sym typeface="Arial"/>
              </a:defRPr>
            </a:lvl2pPr>
            <a:lvl3pPr marL="0" lvl="2" indent="0" algn="r" rtl="0">
              <a:spcBef>
                <a:spcPts val="0"/>
              </a:spcBef>
              <a:buNone/>
              <a:defRPr sz="1100" b="0" i="0" u="none" strike="noStrike" cap="none">
                <a:solidFill>
                  <a:schemeClr val="dk1"/>
                </a:solidFill>
                <a:latin typeface="Arial"/>
                <a:ea typeface="Arial"/>
                <a:cs typeface="Arial"/>
                <a:sym typeface="Arial"/>
              </a:defRPr>
            </a:lvl3pPr>
            <a:lvl4pPr marL="0" lvl="3" indent="0" algn="r" rtl="0">
              <a:spcBef>
                <a:spcPts val="0"/>
              </a:spcBef>
              <a:buNone/>
              <a:defRPr sz="1100" b="0" i="0" u="none" strike="noStrike" cap="none">
                <a:solidFill>
                  <a:schemeClr val="dk1"/>
                </a:solidFill>
                <a:latin typeface="Arial"/>
                <a:ea typeface="Arial"/>
                <a:cs typeface="Arial"/>
                <a:sym typeface="Arial"/>
              </a:defRPr>
            </a:lvl4pPr>
            <a:lvl5pPr marL="0" lvl="4" indent="0" algn="r" rtl="0">
              <a:spcBef>
                <a:spcPts val="0"/>
              </a:spcBef>
              <a:buNone/>
              <a:defRPr sz="1100" b="0" i="0" u="none" strike="noStrike" cap="none">
                <a:solidFill>
                  <a:schemeClr val="dk1"/>
                </a:solidFill>
                <a:latin typeface="Arial"/>
                <a:ea typeface="Arial"/>
                <a:cs typeface="Arial"/>
                <a:sym typeface="Arial"/>
              </a:defRPr>
            </a:lvl5pPr>
            <a:lvl6pPr marL="0" lvl="5" indent="0" algn="r" rtl="0">
              <a:spcBef>
                <a:spcPts val="0"/>
              </a:spcBef>
              <a:buNone/>
              <a:defRPr sz="1100" b="0" i="0" u="none" strike="noStrike" cap="none">
                <a:solidFill>
                  <a:schemeClr val="dk1"/>
                </a:solidFill>
                <a:latin typeface="Arial"/>
                <a:ea typeface="Arial"/>
                <a:cs typeface="Arial"/>
                <a:sym typeface="Arial"/>
              </a:defRPr>
            </a:lvl6pPr>
            <a:lvl7pPr marL="0" lvl="6" indent="0" algn="r" rtl="0">
              <a:spcBef>
                <a:spcPts val="0"/>
              </a:spcBef>
              <a:buNone/>
              <a:defRPr sz="1100" b="0" i="0" u="none" strike="noStrike" cap="none">
                <a:solidFill>
                  <a:schemeClr val="dk1"/>
                </a:solidFill>
                <a:latin typeface="Arial"/>
                <a:ea typeface="Arial"/>
                <a:cs typeface="Arial"/>
                <a:sym typeface="Arial"/>
              </a:defRPr>
            </a:lvl7pPr>
            <a:lvl8pPr marL="0" lvl="7" indent="0" algn="r" rtl="0">
              <a:spcBef>
                <a:spcPts val="0"/>
              </a:spcBef>
              <a:buNone/>
              <a:defRPr sz="1100" b="0" i="0" u="none" strike="noStrike" cap="none">
                <a:solidFill>
                  <a:schemeClr val="dk1"/>
                </a:solidFill>
                <a:latin typeface="Arial"/>
                <a:ea typeface="Arial"/>
                <a:cs typeface="Arial"/>
                <a:sym typeface="Arial"/>
              </a:defRPr>
            </a:lvl8pPr>
            <a:lvl9pPr marL="0" lvl="8" indent="0" algn="r" rtl="0">
              <a:spcBef>
                <a:spcPts val="0"/>
              </a:spcBef>
              <a:buNone/>
              <a:defRPr sz="11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95" name="Google Shape;95;p19"/>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7616591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Section Header 3">
  <p:cSld name="Section Header 3">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Font typeface="Arial"/>
              <a:buNone/>
              <a:defRPr sz="5500" b="0" i="0">
                <a:solidFill>
                  <a:schemeClr val="dk1"/>
                </a:solidFill>
                <a:latin typeface="Arial"/>
                <a:ea typeface="Arial"/>
                <a:cs typeface="Arial"/>
                <a:sym typeface="Aria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98" name="Google Shape;98;p20"/>
          <p:cNvSpPr txBox="1">
            <a:spLocks noGrp="1"/>
          </p:cNvSpPr>
          <p:nvPr>
            <p:ph type="body" idx="1"/>
          </p:nvPr>
        </p:nvSpPr>
        <p:spPr>
          <a:xfrm>
            <a:off x="623888" y="3442098"/>
            <a:ext cx="7886700" cy="1125300"/>
          </a:xfrm>
          <a:prstGeom prst="rect">
            <a:avLst/>
          </a:prstGeom>
          <a:noFill/>
          <a:ln>
            <a:noFill/>
          </a:ln>
        </p:spPr>
        <p:txBody>
          <a:bodyPr spcFirstLastPara="1" wrap="square" lIns="83975" tIns="41975" rIns="83975" bIns="41975" anchor="t" anchorCtr="0">
            <a:normAutofit/>
          </a:bodyPr>
          <a:lstStyle>
            <a:lvl1pPr marL="457200" lvl="0" indent="-228600" algn="l" rtl="0">
              <a:lnSpc>
                <a:spcPct val="90000"/>
              </a:lnSpc>
              <a:spcBef>
                <a:spcPts val="900"/>
              </a:spcBef>
              <a:spcAft>
                <a:spcPts val="0"/>
              </a:spcAft>
              <a:buClr>
                <a:schemeClr val="dk1"/>
              </a:buClr>
              <a:buSzPts val="2200"/>
              <a:buNone/>
              <a:defRPr sz="2200" b="0" i="0">
                <a:solidFill>
                  <a:schemeClr val="dk1"/>
                </a:solidFill>
                <a:latin typeface="Arial"/>
                <a:ea typeface="Arial"/>
                <a:cs typeface="Arial"/>
                <a:sym typeface="Arial"/>
              </a:defRPr>
            </a:lvl1pPr>
            <a:lvl2pPr marL="914400" lvl="1" indent="-228600" algn="l" rtl="0">
              <a:lnSpc>
                <a:spcPct val="90000"/>
              </a:lnSpc>
              <a:spcBef>
                <a:spcPts val="500"/>
              </a:spcBef>
              <a:spcAft>
                <a:spcPts val="0"/>
              </a:spcAft>
              <a:buClr>
                <a:srgbClr val="888888"/>
              </a:buClr>
              <a:buSzPts val="1800"/>
              <a:buNone/>
              <a:defRPr sz="1800">
                <a:solidFill>
                  <a:srgbClr val="888888"/>
                </a:solidFill>
              </a:defRPr>
            </a:lvl2pPr>
            <a:lvl3pPr marL="1371600" lvl="2" indent="-228600" algn="l" rtl="0">
              <a:lnSpc>
                <a:spcPct val="90000"/>
              </a:lnSpc>
              <a:spcBef>
                <a:spcPts val="500"/>
              </a:spcBef>
              <a:spcAft>
                <a:spcPts val="0"/>
              </a:spcAft>
              <a:buClr>
                <a:srgbClr val="888888"/>
              </a:buClr>
              <a:buSzPts val="1700"/>
              <a:buNone/>
              <a:defRPr sz="1700">
                <a:solidFill>
                  <a:srgbClr val="888888"/>
                </a:solidFill>
              </a:defRPr>
            </a:lvl3pPr>
            <a:lvl4pPr marL="1828800" lvl="3" indent="-228600" algn="l" rtl="0">
              <a:lnSpc>
                <a:spcPct val="90000"/>
              </a:lnSpc>
              <a:spcBef>
                <a:spcPts val="500"/>
              </a:spcBef>
              <a:spcAft>
                <a:spcPts val="0"/>
              </a:spcAft>
              <a:buClr>
                <a:srgbClr val="888888"/>
              </a:buClr>
              <a:buSzPts val="1500"/>
              <a:buNone/>
              <a:defRPr sz="1500">
                <a:solidFill>
                  <a:srgbClr val="888888"/>
                </a:solidFill>
              </a:defRPr>
            </a:lvl4pPr>
            <a:lvl5pPr marL="2286000" lvl="4" indent="-228600" algn="l" rtl="0">
              <a:lnSpc>
                <a:spcPct val="90000"/>
              </a:lnSpc>
              <a:spcBef>
                <a:spcPts val="500"/>
              </a:spcBef>
              <a:spcAft>
                <a:spcPts val="0"/>
              </a:spcAft>
              <a:buClr>
                <a:srgbClr val="888888"/>
              </a:buClr>
              <a:buSzPts val="1500"/>
              <a:buNone/>
              <a:defRPr sz="1500">
                <a:solidFill>
                  <a:srgbClr val="888888"/>
                </a:solidFill>
              </a:defRPr>
            </a:lvl5pPr>
            <a:lvl6pPr marL="2743200" lvl="5" indent="-228600" algn="l" rtl="0">
              <a:lnSpc>
                <a:spcPct val="90000"/>
              </a:lnSpc>
              <a:spcBef>
                <a:spcPts val="500"/>
              </a:spcBef>
              <a:spcAft>
                <a:spcPts val="0"/>
              </a:spcAft>
              <a:buClr>
                <a:srgbClr val="888888"/>
              </a:buClr>
              <a:buSzPts val="1500"/>
              <a:buNone/>
              <a:defRPr sz="1500">
                <a:solidFill>
                  <a:srgbClr val="888888"/>
                </a:solidFill>
              </a:defRPr>
            </a:lvl6pPr>
            <a:lvl7pPr marL="3200400" lvl="6" indent="-228600" algn="l" rtl="0">
              <a:lnSpc>
                <a:spcPct val="90000"/>
              </a:lnSpc>
              <a:spcBef>
                <a:spcPts val="500"/>
              </a:spcBef>
              <a:spcAft>
                <a:spcPts val="0"/>
              </a:spcAft>
              <a:buClr>
                <a:srgbClr val="888888"/>
              </a:buClr>
              <a:buSzPts val="1500"/>
              <a:buNone/>
              <a:defRPr sz="1500">
                <a:solidFill>
                  <a:srgbClr val="888888"/>
                </a:solidFill>
              </a:defRPr>
            </a:lvl7pPr>
            <a:lvl8pPr marL="3657600" lvl="7" indent="-228600" algn="l" rtl="0">
              <a:lnSpc>
                <a:spcPct val="90000"/>
              </a:lnSpc>
              <a:spcBef>
                <a:spcPts val="500"/>
              </a:spcBef>
              <a:spcAft>
                <a:spcPts val="0"/>
              </a:spcAft>
              <a:buClr>
                <a:srgbClr val="888888"/>
              </a:buClr>
              <a:buSzPts val="1500"/>
              <a:buNone/>
              <a:defRPr sz="1500">
                <a:solidFill>
                  <a:srgbClr val="888888"/>
                </a:solidFill>
              </a:defRPr>
            </a:lvl8pPr>
            <a:lvl9pPr marL="4114800" lvl="8" indent="-228600" algn="l" rtl="0">
              <a:lnSpc>
                <a:spcPct val="90000"/>
              </a:lnSpc>
              <a:spcBef>
                <a:spcPts val="500"/>
              </a:spcBef>
              <a:spcAft>
                <a:spcPts val="0"/>
              </a:spcAft>
              <a:buClr>
                <a:srgbClr val="888888"/>
              </a:buClr>
              <a:buSzPts val="1500"/>
              <a:buNone/>
              <a:defRPr sz="1500">
                <a:solidFill>
                  <a:srgbClr val="888888"/>
                </a:solidFill>
              </a:defRPr>
            </a:lvl9pPr>
          </a:lstStyle>
          <a:p>
            <a:endParaRPr/>
          </a:p>
        </p:txBody>
      </p:sp>
      <p:sp>
        <p:nvSpPr>
          <p:cNvPr id="99" name="Google Shape;99;p20"/>
          <p:cNvSpPr txBox="1">
            <a:spLocks noGrp="1"/>
          </p:cNvSpPr>
          <p:nvPr>
            <p:ph type="dt" idx="10"/>
          </p:nvPr>
        </p:nvSpPr>
        <p:spPr>
          <a:xfrm>
            <a:off x="0" y="4862213"/>
            <a:ext cx="2057400" cy="273900"/>
          </a:xfrm>
          <a:prstGeom prst="rect">
            <a:avLst/>
          </a:prstGeom>
          <a:noFill/>
          <a:ln>
            <a:noFill/>
          </a:ln>
        </p:spPr>
        <p:txBody>
          <a:bodyPr spcFirstLastPara="1" wrap="square" lIns="83975" tIns="41975" rIns="83975" bIns="41975" anchor="b" anchorCtr="0">
            <a:noAutofit/>
          </a:bodyPr>
          <a:lstStyle>
            <a:lvl1pPr lvl="0" algn="l" rtl="0">
              <a:lnSpc>
                <a:spcPct val="100000"/>
              </a:lnSpc>
              <a:spcBef>
                <a:spcPts val="0"/>
              </a:spcBef>
              <a:spcAft>
                <a:spcPts val="0"/>
              </a:spcAft>
              <a:buSzPts val="1300"/>
              <a:buNone/>
              <a:defRPr b="0" i="0">
                <a:solidFill>
                  <a:schemeClr val="dk1"/>
                </a:solidFill>
                <a:latin typeface="Arial"/>
                <a:ea typeface="Arial"/>
                <a:cs typeface="Arial"/>
                <a:sym typeface="Aria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100" name="Google Shape;100;p20"/>
          <p:cNvSpPr txBox="1">
            <a:spLocks noGrp="1"/>
          </p:cNvSpPr>
          <p:nvPr>
            <p:ph type="ftr" idx="11"/>
          </p:nvPr>
        </p:nvSpPr>
        <p:spPr>
          <a:xfrm>
            <a:off x="3028950" y="4869656"/>
            <a:ext cx="3086100" cy="273900"/>
          </a:xfrm>
          <a:prstGeom prst="rect">
            <a:avLst/>
          </a:prstGeom>
          <a:noFill/>
          <a:ln>
            <a:noFill/>
          </a:ln>
        </p:spPr>
        <p:txBody>
          <a:bodyPr spcFirstLastPara="1" wrap="square" lIns="83975" tIns="41975" rIns="83975" bIns="41975" anchor="b" anchorCtr="0">
            <a:noAutofit/>
          </a:bodyPr>
          <a:lstStyle>
            <a:lvl1pPr lvl="0" algn="ctr" rtl="0">
              <a:lnSpc>
                <a:spcPct val="100000"/>
              </a:lnSpc>
              <a:spcBef>
                <a:spcPts val="0"/>
              </a:spcBef>
              <a:spcAft>
                <a:spcPts val="0"/>
              </a:spcAft>
              <a:buSzPts val="1300"/>
              <a:buNone/>
              <a:defRPr b="0" i="0">
                <a:solidFill>
                  <a:schemeClr val="dk1"/>
                </a:solidFill>
              </a:defRPr>
            </a:lvl1pPr>
            <a:lvl2pPr lvl="1" algn="l" rtl="0">
              <a:lnSpc>
                <a:spcPct val="100000"/>
              </a:lnSpc>
              <a:spcBef>
                <a:spcPts val="0"/>
              </a:spcBef>
              <a:spcAft>
                <a:spcPts val="0"/>
              </a:spcAft>
              <a:buSzPts val="1300"/>
              <a:buNone/>
              <a:defRPr/>
            </a:lvl2pPr>
            <a:lvl3pPr lvl="2" algn="l" rtl="0">
              <a:lnSpc>
                <a:spcPct val="100000"/>
              </a:lnSpc>
              <a:spcBef>
                <a:spcPts val="0"/>
              </a:spcBef>
              <a:spcAft>
                <a:spcPts val="0"/>
              </a:spcAft>
              <a:buSzPts val="1300"/>
              <a:buNone/>
              <a:defRPr/>
            </a:lvl3pPr>
            <a:lvl4pPr lvl="3" algn="l" rtl="0">
              <a:lnSpc>
                <a:spcPct val="100000"/>
              </a:lnSpc>
              <a:spcBef>
                <a:spcPts val="0"/>
              </a:spcBef>
              <a:spcAft>
                <a:spcPts val="0"/>
              </a:spcAft>
              <a:buSzPts val="1300"/>
              <a:buNone/>
              <a:defRPr/>
            </a:lvl4pPr>
            <a:lvl5pPr lvl="4" algn="l" rtl="0">
              <a:lnSpc>
                <a:spcPct val="100000"/>
              </a:lnSpc>
              <a:spcBef>
                <a:spcPts val="0"/>
              </a:spcBef>
              <a:spcAft>
                <a:spcPts val="0"/>
              </a:spcAft>
              <a:buSzPts val="1300"/>
              <a:buNone/>
              <a:defRPr/>
            </a:lvl5pPr>
            <a:lvl6pPr lvl="5" algn="l" rtl="0">
              <a:lnSpc>
                <a:spcPct val="100000"/>
              </a:lnSpc>
              <a:spcBef>
                <a:spcPts val="0"/>
              </a:spcBef>
              <a:spcAft>
                <a:spcPts val="0"/>
              </a:spcAft>
              <a:buSzPts val="1300"/>
              <a:buNone/>
              <a:defRPr/>
            </a:lvl6pPr>
            <a:lvl7pPr lvl="6" algn="l" rtl="0">
              <a:lnSpc>
                <a:spcPct val="100000"/>
              </a:lnSpc>
              <a:spcBef>
                <a:spcPts val="0"/>
              </a:spcBef>
              <a:spcAft>
                <a:spcPts val="0"/>
              </a:spcAft>
              <a:buSzPts val="1300"/>
              <a:buNone/>
              <a:defRPr/>
            </a:lvl7pPr>
            <a:lvl8pPr lvl="7" algn="l" rtl="0">
              <a:lnSpc>
                <a:spcPct val="100000"/>
              </a:lnSpc>
              <a:spcBef>
                <a:spcPts val="0"/>
              </a:spcBef>
              <a:spcAft>
                <a:spcPts val="0"/>
              </a:spcAft>
              <a:buSzPts val="1300"/>
              <a:buNone/>
              <a:defRPr/>
            </a:lvl8pPr>
            <a:lvl9pPr lvl="8" algn="l" rtl="0">
              <a:lnSpc>
                <a:spcPct val="100000"/>
              </a:lnSpc>
              <a:spcBef>
                <a:spcPts val="0"/>
              </a:spcBef>
              <a:spcAft>
                <a:spcPts val="0"/>
              </a:spcAft>
              <a:buSzPts val="1300"/>
              <a:buNone/>
              <a:defRPr/>
            </a:lvl9pPr>
          </a:lstStyle>
          <a:p>
            <a:endParaRPr/>
          </a:p>
        </p:txBody>
      </p:sp>
      <p:sp>
        <p:nvSpPr>
          <p:cNvPr id="101" name="Google Shape;101;p20"/>
          <p:cNvSpPr txBox="1">
            <a:spLocks noGrp="1"/>
          </p:cNvSpPr>
          <p:nvPr>
            <p:ph type="sldNum" idx="12"/>
          </p:nvPr>
        </p:nvSpPr>
        <p:spPr>
          <a:xfrm>
            <a:off x="7086600" y="4869656"/>
            <a:ext cx="2057400" cy="273900"/>
          </a:xfrm>
          <a:prstGeom prst="rect">
            <a:avLst/>
          </a:prstGeom>
          <a:noFill/>
          <a:ln>
            <a:noFill/>
          </a:ln>
        </p:spPr>
        <p:txBody>
          <a:bodyPr spcFirstLastPara="1" wrap="square" lIns="83975" tIns="41975" rIns="83975" bIns="41975" anchor="b"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02" name="Google Shape;102;p20"/>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31766515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Section Header 4">
  <p:cSld name="Section Header 4">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Font typeface="Arial"/>
              <a:buNone/>
              <a:defRPr sz="5500" b="0" i="0">
                <a:solidFill>
                  <a:schemeClr val="dk1"/>
                </a:solidFill>
                <a:latin typeface="Arial"/>
                <a:ea typeface="Arial"/>
                <a:cs typeface="Arial"/>
                <a:sym typeface="Arial"/>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105" name="Google Shape;105;p21"/>
          <p:cNvSpPr txBox="1">
            <a:spLocks noGrp="1"/>
          </p:cNvSpPr>
          <p:nvPr>
            <p:ph type="body" idx="1"/>
          </p:nvPr>
        </p:nvSpPr>
        <p:spPr>
          <a:xfrm>
            <a:off x="623888" y="3442098"/>
            <a:ext cx="7886700" cy="1125300"/>
          </a:xfrm>
          <a:prstGeom prst="rect">
            <a:avLst/>
          </a:prstGeom>
          <a:noFill/>
          <a:ln>
            <a:noFill/>
          </a:ln>
        </p:spPr>
        <p:txBody>
          <a:bodyPr spcFirstLastPara="1" wrap="square" lIns="83975" tIns="41975" rIns="83975" bIns="41975" anchor="t" anchorCtr="0">
            <a:normAutofit/>
          </a:bodyPr>
          <a:lstStyle>
            <a:lvl1pPr marL="457200" lvl="0" indent="-228600" algn="l" rtl="0">
              <a:lnSpc>
                <a:spcPct val="90000"/>
              </a:lnSpc>
              <a:spcBef>
                <a:spcPts val="900"/>
              </a:spcBef>
              <a:spcAft>
                <a:spcPts val="0"/>
              </a:spcAft>
              <a:buClr>
                <a:schemeClr val="dk1"/>
              </a:buClr>
              <a:buSzPts val="2200"/>
              <a:buNone/>
              <a:defRPr sz="2200" b="0" i="0">
                <a:solidFill>
                  <a:schemeClr val="dk1"/>
                </a:solidFill>
                <a:latin typeface="Arial"/>
                <a:ea typeface="Arial"/>
                <a:cs typeface="Arial"/>
                <a:sym typeface="Arial"/>
              </a:defRPr>
            </a:lvl1pPr>
            <a:lvl2pPr marL="914400" lvl="1" indent="-228600" algn="l" rtl="0">
              <a:lnSpc>
                <a:spcPct val="90000"/>
              </a:lnSpc>
              <a:spcBef>
                <a:spcPts val="1200"/>
              </a:spcBef>
              <a:spcAft>
                <a:spcPts val="0"/>
              </a:spcAft>
              <a:buClr>
                <a:srgbClr val="888888"/>
              </a:buClr>
              <a:buSzPts val="1800"/>
              <a:buNone/>
              <a:defRPr sz="1800">
                <a:solidFill>
                  <a:srgbClr val="888888"/>
                </a:solidFill>
              </a:defRPr>
            </a:lvl2pPr>
            <a:lvl3pPr marL="1371600" lvl="2" indent="-228600" algn="l" rtl="0">
              <a:lnSpc>
                <a:spcPct val="90000"/>
              </a:lnSpc>
              <a:spcBef>
                <a:spcPts val="1200"/>
              </a:spcBef>
              <a:spcAft>
                <a:spcPts val="0"/>
              </a:spcAft>
              <a:buClr>
                <a:srgbClr val="888888"/>
              </a:buClr>
              <a:buSzPts val="1700"/>
              <a:buNone/>
              <a:defRPr sz="1700">
                <a:solidFill>
                  <a:srgbClr val="888888"/>
                </a:solidFill>
              </a:defRPr>
            </a:lvl3pPr>
            <a:lvl4pPr marL="1828800" lvl="3" indent="-228600" algn="l" rtl="0">
              <a:lnSpc>
                <a:spcPct val="90000"/>
              </a:lnSpc>
              <a:spcBef>
                <a:spcPts val="1200"/>
              </a:spcBef>
              <a:spcAft>
                <a:spcPts val="0"/>
              </a:spcAft>
              <a:buClr>
                <a:srgbClr val="888888"/>
              </a:buClr>
              <a:buSzPts val="1500"/>
              <a:buNone/>
              <a:defRPr sz="1500">
                <a:solidFill>
                  <a:srgbClr val="888888"/>
                </a:solidFill>
              </a:defRPr>
            </a:lvl4pPr>
            <a:lvl5pPr marL="2286000" lvl="4" indent="-228600" algn="l" rtl="0">
              <a:lnSpc>
                <a:spcPct val="90000"/>
              </a:lnSpc>
              <a:spcBef>
                <a:spcPts val="1200"/>
              </a:spcBef>
              <a:spcAft>
                <a:spcPts val="0"/>
              </a:spcAft>
              <a:buClr>
                <a:srgbClr val="888888"/>
              </a:buClr>
              <a:buSzPts val="1500"/>
              <a:buNone/>
              <a:defRPr sz="1500">
                <a:solidFill>
                  <a:srgbClr val="888888"/>
                </a:solidFill>
              </a:defRPr>
            </a:lvl5pPr>
            <a:lvl6pPr marL="2743200" lvl="5" indent="-228600" algn="l" rtl="0">
              <a:lnSpc>
                <a:spcPct val="90000"/>
              </a:lnSpc>
              <a:spcBef>
                <a:spcPts val="1200"/>
              </a:spcBef>
              <a:spcAft>
                <a:spcPts val="0"/>
              </a:spcAft>
              <a:buClr>
                <a:srgbClr val="888888"/>
              </a:buClr>
              <a:buSzPts val="1500"/>
              <a:buNone/>
              <a:defRPr sz="1500">
                <a:solidFill>
                  <a:srgbClr val="888888"/>
                </a:solidFill>
              </a:defRPr>
            </a:lvl6pPr>
            <a:lvl7pPr marL="3200400" lvl="6" indent="-228600" algn="l" rtl="0">
              <a:lnSpc>
                <a:spcPct val="90000"/>
              </a:lnSpc>
              <a:spcBef>
                <a:spcPts val="1200"/>
              </a:spcBef>
              <a:spcAft>
                <a:spcPts val="0"/>
              </a:spcAft>
              <a:buClr>
                <a:srgbClr val="888888"/>
              </a:buClr>
              <a:buSzPts val="1500"/>
              <a:buNone/>
              <a:defRPr sz="1500">
                <a:solidFill>
                  <a:srgbClr val="888888"/>
                </a:solidFill>
              </a:defRPr>
            </a:lvl7pPr>
            <a:lvl8pPr marL="3657600" lvl="7" indent="-228600" algn="l" rtl="0">
              <a:lnSpc>
                <a:spcPct val="90000"/>
              </a:lnSpc>
              <a:spcBef>
                <a:spcPts val="1200"/>
              </a:spcBef>
              <a:spcAft>
                <a:spcPts val="0"/>
              </a:spcAft>
              <a:buClr>
                <a:srgbClr val="888888"/>
              </a:buClr>
              <a:buSzPts val="1500"/>
              <a:buNone/>
              <a:defRPr sz="1500">
                <a:solidFill>
                  <a:srgbClr val="888888"/>
                </a:solidFill>
              </a:defRPr>
            </a:lvl8pPr>
            <a:lvl9pPr marL="4114800" lvl="8" indent="-228600" algn="l" rtl="0">
              <a:lnSpc>
                <a:spcPct val="90000"/>
              </a:lnSpc>
              <a:spcBef>
                <a:spcPts val="1200"/>
              </a:spcBef>
              <a:spcAft>
                <a:spcPts val="1200"/>
              </a:spcAft>
              <a:buClr>
                <a:srgbClr val="888888"/>
              </a:buClr>
              <a:buSzPts val="1500"/>
              <a:buNone/>
              <a:defRPr sz="1500">
                <a:solidFill>
                  <a:srgbClr val="888888"/>
                </a:solidFill>
              </a:defRPr>
            </a:lvl9pPr>
          </a:lstStyle>
          <a:p>
            <a:endParaRPr/>
          </a:p>
        </p:txBody>
      </p:sp>
      <p:sp>
        <p:nvSpPr>
          <p:cNvPr id="106" name="Google Shape;106;p21"/>
          <p:cNvSpPr txBox="1">
            <a:spLocks noGrp="1"/>
          </p:cNvSpPr>
          <p:nvPr>
            <p:ph type="dt" idx="10"/>
          </p:nvPr>
        </p:nvSpPr>
        <p:spPr>
          <a:xfrm>
            <a:off x="0" y="4862213"/>
            <a:ext cx="2057400" cy="273900"/>
          </a:xfrm>
          <a:prstGeom prst="rect">
            <a:avLst/>
          </a:prstGeom>
          <a:noFill/>
          <a:ln>
            <a:noFill/>
          </a:ln>
        </p:spPr>
        <p:txBody>
          <a:bodyPr spcFirstLastPara="1" wrap="square" lIns="83975" tIns="41975" rIns="83975" bIns="41975" anchor="b"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7" name="Google Shape;107;p21"/>
          <p:cNvSpPr txBox="1">
            <a:spLocks noGrp="1"/>
          </p:cNvSpPr>
          <p:nvPr>
            <p:ph type="ftr" idx="11"/>
          </p:nvPr>
        </p:nvSpPr>
        <p:spPr>
          <a:xfrm>
            <a:off x="3028950" y="4869656"/>
            <a:ext cx="3086100" cy="273900"/>
          </a:xfrm>
          <a:prstGeom prst="rect">
            <a:avLst/>
          </a:prstGeom>
          <a:noFill/>
          <a:ln>
            <a:noFill/>
          </a:ln>
        </p:spPr>
        <p:txBody>
          <a:bodyPr spcFirstLastPara="1" wrap="square" lIns="83975" tIns="41975" rIns="83975" bIns="41975" anchor="b"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08" name="Google Shape;108;p21"/>
          <p:cNvSpPr txBox="1">
            <a:spLocks noGrp="1"/>
          </p:cNvSpPr>
          <p:nvPr>
            <p:ph type="sldNum" idx="12"/>
          </p:nvPr>
        </p:nvSpPr>
        <p:spPr>
          <a:xfrm>
            <a:off x="7086600" y="4869656"/>
            <a:ext cx="2057400" cy="273900"/>
          </a:xfrm>
          <a:prstGeom prst="rect">
            <a:avLst/>
          </a:prstGeom>
          <a:noFill/>
          <a:ln>
            <a:noFill/>
          </a:ln>
        </p:spPr>
        <p:txBody>
          <a:bodyPr spcFirstLastPara="1" wrap="square" lIns="83975" tIns="41975" rIns="83975" bIns="41975"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09" name="Google Shape;109;p21"/>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5262299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Section Header 5">
  <p:cSld name="Section Header 5">
    <p:bg>
      <p:bgPr>
        <a:gradFill>
          <a:gsLst>
            <a:gs pos="0">
              <a:srgbClr val="EEEEEE"/>
            </a:gs>
            <a:gs pos="73000">
              <a:srgbClr val="EDEDED"/>
            </a:gs>
            <a:gs pos="82000">
              <a:srgbClr val="EEEEEE"/>
            </a:gs>
            <a:gs pos="100000">
              <a:srgbClr val="EDEDED"/>
            </a:gs>
          </a:gsLst>
          <a:path path="circle">
            <a:fillToRect l="50000" t="50000" r="50000" b="50000"/>
          </a:path>
          <a:tileRect/>
        </a:gradFill>
        <a:effectLst/>
      </p:bgPr>
    </p:bg>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623888" y="1282304"/>
            <a:ext cx="7886700" cy="2139600"/>
          </a:xfrm>
          <a:prstGeom prst="rect">
            <a:avLst/>
          </a:prstGeom>
          <a:noFill/>
          <a:ln>
            <a:noFill/>
          </a:ln>
        </p:spPr>
        <p:txBody>
          <a:bodyPr spcFirstLastPara="1" wrap="square" lIns="83975" tIns="41975" rIns="83975" bIns="41975" anchor="b" anchorCtr="0">
            <a:normAutofit/>
          </a:bodyPr>
          <a:lstStyle>
            <a:lvl1pPr lvl="0" algn="l" rtl="0">
              <a:lnSpc>
                <a:spcPct val="90000"/>
              </a:lnSpc>
              <a:spcBef>
                <a:spcPts val="0"/>
              </a:spcBef>
              <a:spcAft>
                <a:spcPts val="0"/>
              </a:spcAft>
              <a:buClr>
                <a:schemeClr val="dk1"/>
              </a:buClr>
              <a:buSzPts val="5500"/>
              <a:buFont typeface="Arial"/>
              <a:buNone/>
              <a:defRPr sz="5500" b="0" i="0">
                <a:solidFill>
                  <a:schemeClr val="dk1"/>
                </a:solidFill>
                <a:latin typeface="Arial"/>
                <a:ea typeface="Arial"/>
                <a:cs typeface="Arial"/>
                <a:sym typeface="Arial"/>
              </a:defRPr>
            </a:lvl1pPr>
            <a:lvl2pPr lvl="1" algn="l" rtl="0">
              <a:lnSpc>
                <a:spcPct val="100000"/>
              </a:lnSpc>
              <a:spcBef>
                <a:spcPts val="0"/>
              </a:spcBef>
              <a:spcAft>
                <a:spcPts val="0"/>
              </a:spcAft>
              <a:buSzPts val="2900"/>
              <a:buNone/>
              <a:defRPr/>
            </a:lvl2pPr>
            <a:lvl3pPr lvl="2" algn="l" rtl="0">
              <a:lnSpc>
                <a:spcPct val="100000"/>
              </a:lnSpc>
              <a:spcBef>
                <a:spcPts val="0"/>
              </a:spcBef>
              <a:spcAft>
                <a:spcPts val="0"/>
              </a:spcAft>
              <a:buSzPts val="2900"/>
              <a:buNone/>
              <a:defRPr/>
            </a:lvl3pPr>
            <a:lvl4pPr lvl="3" algn="l" rtl="0">
              <a:lnSpc>
                <a:spcPct val="100000"/>
              </a:lnSpc>
              <a:spcBef>
                <a:spcPts val="0"/>
              </a:spcBef>
              <a:spcAft>
                <a:spcPts val="0"/>
              </a:spcAft>
              <a:buSzPts val="2900"/>
              <a:buNone/>
              <a:defRPr/>
            </a:lvl4pPr>
            <a:lvl5pPr lvl="4" algn="l" rtl="0">
              <a:lnSpc>
                <a:spcPct val="100000"/>
              </a:lnSpc>
              <a:spcBef>
                <a:spcPts val="0"/>
              </a:spcBef>
              <a:spcAft>
                <a:spcPts val="0"/>
              </a:spcAft>
              <a:buSzPts val="2900"/>
              <a:buNone/>
              <a:defRPr/>
            </a:lvl5pPr>
            <a:lvl6pPr lvl="5" algn="l" rtl="0">
              <a:lnSpc>
                <a:spcPct val="100000"/>
              </a:lnSpc>
              <a:spcBef>
                <a:spcPts val="0"/>
              </a:spcBef>
              <a:spcAft>
                <a:spcPts val="0"/>
              </a:spcAft>
              <a:buSzPts val="2900"/>
              <a:buNone/>
              <a:defRPr/>
            </a:lvl6pPr>
            <a:lvl7pPr lvl="6" algn="l" rtl="0">
              <a:lnSpc>
                <a:spcPct val="100000"/>
              </a:lnSpc>
              <a:spcBef>
                <a:spcPts val="0"/>
              </a:spcBef>
              <a:spcAft>
                <a:spcPts val="0"/>
              </a:spcAft>
              <a:buSzPts val="2900"/>
              <a:buNone/>
              <a:defRPr/>
            </a:lvl7pPr>
            <a:lvl8pPr lvl="7" algn="l" rtl="0">
              <a:lnSpc>
                <a:spcPct val="100000"/>
              </a:lnSpc>
              <a:spcBef>
                <a:spcPts val="0"/>
              </a:spcBef>
              <a:spcAft>
                <a:spcPts val="0"/>
              </a:spcAft>
              <a:buSzPts val="2900"/>
              <a:buNone/>
              <a:defRPr/>
            </a:lvl8pPr>
            <a:lvl9pPr lvl="8" algn="l" rtl="0">
              <a:lnSpc>
                <a:spcPct val="100000"/>
              </a:lnSpc>
              <a:spcBef>
                <a:spcPts val="0"/>
              </a:spcBef>
              <a:spcAft>
                <a:spcPts val="0"/>
              </a:spcAft>
              <a:buSzPts val="2900"/>
              <a:buNone/>
              <a:defRPr/>
            </a:lvl9pPr>
          </a:lstStyle>
          <a:p>
            <a:endParaRPr/>
          </a:p>
        </p:txBody>
      </p:sp>
      <p:sp>
        <p:nvSpPr>
          <p:cNvPr id="112" name="Google Shape;112;p22"/>
          <p:cNvSpPr txBox="1">
            <a:spLocks noGrp="1"/>
          </p:cNvSpPr>
          <p:nvPr>
            <p:ph type="body" idx="1"/>
          </p:nvPr>
        </p:nvSpPr>
        <p:spPr>
          <a:xfrm>
            <a:off x="623888" y="3442098"/>
            <a:ext cx="7886700" cy="1125300"/>
          </a:xfrm>
          <a:prstGeom prst="rect">
            <a:avLst/>
          </a:prstGeom>
          <a:noFill/>
          <a:ln>
            <a:noFill/>
          </a:ln>
        </p:spPr>
        <p:txBody>
          <a:bodyPr spcFirstLastPara="1" wrap="square" lIns="83975" tIns="41975" rIns="83975" bIns="41975" anchor="t" anchorCtr="0">
            <a:normAutofit/>
          </a:bodyPr>
          <a:lstStyle>
            <a:lvl1pPr marL="457200" lvl="0" indent="-228600" algn="l" rtl="0">
              <a:lnSpc>
                <a:spcPct val="90000"/>
              </a:lnSpc>
              <a:spcBef>
                <a:spcPts val="900"/>
              </a:spcBef>
              <a:spcAft>
                <a:spcPts val="0"/>
              </a:spcAft>
              <a:buClr>
                <a:schemeClr val="dk1"/>
              </a:buClr>
              <a:buSzPts val="2200"/>
              <a:buNone/>
              <a:defRPr sz="2200" b="0" i="0">
                <a:solidFill>
                  <a:schemeClr val="dk1"/>
                </a:solidFill>
                <a:latin typeface="Arial"/>
                <a:ea typeface="Arial"/>
                <a:cs typeface="Arial"/>
                <a:sym typeface="Arial"/>
              </a:defRPr>
            </a:lvl1pPr>
            <a:lvl2pPr marL="914400" lvl="1" indent="-228600" algn="l" rtl="0">
              <a:lnSpc>
                <a:spcPct val="90000"/>
              </a:lnSpc>
              <a:spcBef>
                <a:spcPts val="1200"/>
              </a:spcBef>
              <a:spcAft>
                <a:spcPts val="0"/>
              </a:spcAft>
              <a:buClr>
                <a:srgbClr val="888888"/>
              </a:buClr>
              <a:buSzPts val="1800"/>
              <a:buNone/>
              <a:defRPr sz="1800">
                <a:solidFill>
                  <a:srgbClr val="888888"/>
                </a:solidFill>
              </a:defRPr>
            </a:lvl2pPr>
            <a:lvl3pPr marL="1371600" lvl="2" indent="-228600" algn="l" rtl="0">
              <a:lnSpc>
                <a:spcPct val="90000"/>
              </a:lnSpc>
              <a:spcBef>
                <a:spcPts val="1200"/>
              </a:spcBef>
              <a:spcAft>
                <a:spcPts val="0"/>
              </a:spcAft>
              <a:buClr>
                <a:srgbClr val="888888"/>
              </a:buClr>
              <a:buSzPts val="1700"/>
              <a:buNone/>
              <a:defRPr sz="1700">
                <a:solidFill>
                  <a:srgbClr val="888888"/>
                </a:solidFill>
              </a:defRPr>
            </a:lvl3pPr>
            <a:lvl4pPr marL="1828800" lvl="3" indent="-228600" algn="l" rtl="0">
              <a:lnSpc>
                <a:spcPct val="90000"/>
              </a:lnSpc>
              <a:spcBef>
                <a:spcPts val="1200"/>
              </a:spcBef>
              <a:spcAft>
                <a:spcPts val="0"/>
              </a:spcAft>
              <a:buClr>
                <a:srgbClr val="888888"/>
              </a:buClr>
              <a:buSzPts val="1500"/>
              <a:buNone/>
              <a:defRPr sz="1500">
                <a:solidFill>
                  <a:srgbClr val="888888"/>
                </a:solidFill>
              </a:defRPr>
            </a:lvl4pPr>
            <a:lvl5pPr marL="2286000" lvl="4" indent="-228600" algn="l" rtl="0">
              <a:lnSpc>
                <a:spcPct val="90000"/>
              </a:lnSpc>
              <a:spcBef>
                <a:spcPts val="1200"/>
              </a:spcBef>
              <a:spcAft>
                <a:spcPts val="0"/>
              </a:spcAft>
              <a:buClr>
                <a:srgbClr val="888888"/>
              </a:buClr>
              <a:buSzPts val="1500"/>
              <a:buNone/>
              <a:defRPr sz="1500">
                <a:solidFill>
                  <a:srgbClr val="888888"/>
                </a:solidFill>
              </a:defRPr>
            </a:lvl5pPr>
            <a:lvl6pPr marL="2743200" lvl="5" indent="-228600" algn="l" rtl="0">
              <a:lnSpc>
                <a:spcPct val="90000"/>
              </a:lnSpc>
              <a:spcBef>
                <a:spcPts val="1200"/>
              </a:spcBef>
              <a:spcAft>
                <a:spcPts val="0"/>
              </a:spcAft>
              <a:buClr>
                <a:srgbClr val="888888"/>
              </a:buClr>
              <a:buSzPts val="1500"/>
              <a:buNone/>
              <a:defRPr sz="1500">
                <a:solidFill>
                  <a:srgbClr val="888888"/>
                </a:solidFill>
              </a:defRPr>
            </a:lvl6pPr>
            <a:lvl7pPr marL="3200400" lvl="6" indent="-228600" algn="l" rtl="0">
              <a:lnSpc>
                <a:spcPct val="90000"/>
              </a:lnSpc>
              <a:spcBef>
                <a:spcPts val="1200"/>
              </a:spcBef>
              <a:spcAft>
                <a:spcPts val="0"/>
              </a:spcAft>
              <a:buClr>
                <a:srgbClr val="888888"/>
              </a:buClr>
              <a:buSzPts val="1500"/>
              <a:buNone/>
              <a:defRPr sz="1500">
                <a:solidFill>
                  <a:srgbClr val="888888"/>
                </a:solidFill>
              </a:defRPr>
            </a:lvl7pPr>
            <a:lvl8pPr marL="3657600" lvl="7" indent="-228600" algn="l" rtl="0">
              <a:lnSpc>
                <a:spcPct val="90000"/>
              </a:lnSpc>
              <a:spcBef>
                <a:spcPts val="1200"/>
              </a:spcBef>
              <a:spcAft>
                <a:spcPts val="0"/>
              </a:spcAft>
              <a:buClr>
                <a:srgbClr val="888888"/>
              </a:buClr>
              <a:buSzPts val="1500"/>
              <a:buNone/>
              <a:defRPr sz="1500">
                <a:solidFill>
                  <a:srgbClr val="888888"/>
                </a:solidFill>
              </a:defRPr>
            </a:lvl8pPr>
            <a:lvl9pPr marL="4114800" lvl="8" indent="-228600" algn="l" rtl="0">
              <a:lnSpc>
                <a:spcPct val="90000"/>
              </a:lnSpc>
              <a:spcBef>
                <a:spcPts val="1200"/>
              </a:spcBef>
              <a:spcAft>
                <a:spcPts val="1200"/>
              </a:spcAft>
              <a:buClr>
                <a:srgbClr val="888888"/>
              </a:buClr>
              <a:buSzPts val="1500"/>
              <a:buNone/>
              <a:defRPr sz="1500">
                <a:solidFill>
                  <a:srgbClr val="888888"/>
                </a:solidFill>
              </a:defRPr>
            </a:lvl9pPr>
          </a:lstStyle>
          <a:p>
            <a:endParaRPr/>
          </a:p>
        </p:txBody>
      </p:sp>
      <p:sp>
        <p:nvSpPr>
          <p:cNvPr id="113" name="Google Shape;113;p22"/>
          <p:cNvSpPr txBox="1">
            <a:spLocks noGrp="1"/>
          </p:cNvSpPr>
          <p:nvPr>
            <p:ph type="dt" idx="10"/>
          </p:nvPr>
        </p:nvSpPr>
        <p:spPr>
          <a:xfrm>
            <a:off x="0" y="4862213"/>
            <a:ext cx="2057400" cy="273900"/>
          </a:xfrm>
          <a:prstGeom prst="rect">
            <a:avLst/>
          </a:prstGeom>
          <a:noFill/>
          <a:ln>
            <a:noFill/>
          </a:ln>
        </p:spPr>
        <p:txBody>
          <a:bodyPr spcFirstLastPara="1" wrap="square" lIns="83975" tIns="41975" rIns="83975" bIns="41975" anchor="b"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4" name="Google Shape;114;p22"/>
          <p:cNvSpPr txBox="1">
            <a:spLocks noGrp="1"/>
          </p:cNvSpPr>
          <p:nvPr>
            <p:ph type="ftr" idx="11"/>
          </p:nvPr>
        </p:nvSpPr>
        <p:spPr>
          <a:xfrm>
            <a:off x="3028950" y="4869656"/>
            <a:ext cx="3086100" cy="273900"/>
          </a:xfrm>
          <a:prstGeom prst="rect">
            <a:avLst/>
          </a:prstGeom>
          <a:noFill/>
          <a:ln>
            <a:noFill/>
          </a:ln>
        </p:spPr>
        <p:txBody>
          <a:bodyPr spcFirstLastPara="1" wrap="square" lIns="83975" tIns="41975" rIns="83975" bIns="41975" anchor="b"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15" name="Google Shape;115;p22"/>
          <p:cNvSpPr txBox="1">
            <a:spLocks noGrp="1"/>
          </p:cNvSpPr>
          <p:nvPr>
            <p:ph type="sldNum" idx="12"/>
          </p:nvPr>
        </p:nvSpPr>
        <p:spPr>
          <a:xfrm>
            <a:off x="7086600" y="4869656"/>
            <a:ext cx="2057400" cy="273900"/>
          </a:xfrm>
          <a:prstGeom prst="rect">
            <a:avLst/>
          </a:prstGeom>
          <a:noFill/>
          <a:ln>
            <a:noFill/>
          </a:ln>
        </p:spPr>
        <p:txBody>
          <a:bodyPr spcFirstLastPara="1" wrap="square" lIns="83975" tIns="41975" rIns="83975" bIns="41975" anchor="b"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16" name="Google Shape;116;p22"/>
          <p:cNvCxnSpPr/>
          <p:nvPr/>
        </p:nvCxnSpPr>
        <p:spPr>
          <a:xfrm>
            <a:off x="589416" y="3421857"/>
            <a:ext cx="7994100" cy="0"/>
          </a:xfrm>
          <a:prstGeom prst="straightConnector1">
            <a:avLst/>
          </a:prstGeom>
          <a:noFill/>
          <a:ln w="19050"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23178717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userDrawn="1">
  <p:cSld name="1_Title slide">
    <p:spTree>
      <p:nvGrpSpPr>
        <p:cNvPr id="1" name="Shape 11"/>
        <p:cNvGrpSpPr/>
        <p:nvPr/>
      </p:nvGrpSpPr>
      <p:grpSpPr>
        <a:xfrm>
          <a:off x="0" y="0"/>
          <a:ext cx="0" cy="0"/>
          <a:chOff x="0" y="0"/>
          <a:chExt cx="0" cy="0"/>
        </a:xfrm>
      </p:grpSpPr>
      <p:sp>
        <p:nvSpPr>
          <p:cNvPr id="7" name="Subtitle 2">
            <a:extLst>
              <a:ext uri="{FF2B5EF4-FFF2-40B4-BE49-F238E27FC236}">
                <a16:creationId xmlns:a16="http://schemas.microsoft.com/office/drawing/2014/main" id="{50B0D6A5-BC3B-B40E-0E7F-ACB12656EB7B}"/>
              </a:ext>
            </a:extLst>
          </p:cNvPr>
          <p:cNvSpPr txBox="1">
            <a:spLocks/>
          </p:cNvSpPr>
          <p:nvPr userDrawn="1"/>
        </p:nvSpPr>
        <p:spPr>
          <a:xfrm>
            <a:off x="92365" y="1631272"/>
            <a:ext cx="3459437" cy="3209277"/>
          </a:xfrm>
          <a:prstGeom prst="rect">
            <a:avLst/>
          </a:prstGeom>
          <a:solidFill>
            <a:schemeClr val="bg2"/>
          </a:solidFill>
          <a:ln>
            <a:noFill/>
          </a:ln>
        </p:spPr>
        <p:txBody>
          <a:bodyPr spcFirstLastPara="1" wrap="square" lIns="75426" tIns="75426" rIns="75426" bIns="75426" anchor="t" anchorCtr="0">
            <a:normAutofit fontScale="85000" lnSpcReduction="20000"/>
          </a:bodyPr>
          <a:lstStyle>
            <a:defPPr marR="0" lvl="0" algn="l" rtl="0">
              <a:lnSpc>
                <a:spcPct val="100000"/>
              </a:lnSpc>
              <a:spcBef>
                <a:spcPts val="0"/>
              </a:spcBef>
              <a:spcAft>
                <a:spcPts val="0"/>
              </a:spcAft>
            </a:defPPr>
            <a:lvl1pPr marL="457200" marR="0" lvl="0" indent="-381000" algn="l" rtl="0" eaLnBrk="1" hangingPunct="1">
              <a:lnSpc>
                <a:spcPct val="100000"/>
              </a:lnSpc>
              <a:spcBef>
                <a:spcPts val="800"/>
              </a:spcBef>
              <a:spcAft>
                <a:spcPts val="0"/>
              </a:spcAft>
              <a:buClr>
                <a:schemeClr val="dk1"/>
              </a:buClr>
              <a:buSzPts val="2300"/>
              <a:buFont typeface="Open Sans Medium"/>
              <a:buNone/>
              <a:defRPr sz="2300" b="0" i="0" u="none" strike="noStrike" cap="none">
                <a:solidFill>
                  <a:schemeClr val="dk1"/>
                </a:solidFill>
                <a:latin typeface="Open Sans Medium"/>
                <a:ea typeface="Open Sans Medium"/>
                <a:cs typeface="Open Sans Medium"/>
                <a:sym typeface="Open Sans Medium"/>
              </a:defRPr>
            </a:lvl1pPr>
            <a:lvl2pPr marL="914400" marR="0" lvl="1"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2pPr>
            <a:lvl3pPr marL="1371600" marR="0" lvl="2"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3pPr>
            <a:lvl4pPr marL="1828800" marR="0" lvl="3"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4pPr>
            <a:lvl5pPr marL="2286000" marR="0" lvl="4"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5pPr>
            <a:lvl6pPr marL="2743200" marR="0" lvl="5"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6pPr>
            <a:lvl7pPr marL="3200400" marR="0" lvl="6"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7pPr>
            <a:lvl8pPr marL="3657600" marR="0" lvl="7"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8pPr>
            <a:lvl9pPr marL="4114800" marR="0" lvl="8" indent="-349250" algn="ctr" rtl="0" eaLnBrk="1" hangingPunct="1">
              <a:lnSpc>
                <a:spcPct val="100000"/>
              </a:lnSpc>
              <a:spcBef>
                <a:spcPts val="0"/>
              </a:spcBef>
              <a:spcAft>
                <a:spcPts val="0"/>
              </a:spcAft>
              <a:buClr>
                <a:schemeClr val="dk1"/>
              </a:buClr>
              <a:buSzPts val="3400"/>
              <a:buFont typeface="Open Sans SemiBold"/>
              <a:buNone/>
              <a:defRPr sz="3400" b="0" i="0" u="none" strike="noStrike" cap="none">
                <a:solidFill>
                  <a:schemeClr val="dk1"/>
                </a:solidFill>
                <a:latin typeface="Open Sans SemiBold"/>
                <a:ea typeface="Open Sans SemiBold"/>
                <a:cs typeface="Open Sans SemiBold"/>
                <a:sym typeface="Open Sans SemiBold"/>
              </a:defRPr>
            </a:lvl9pPr>
          </a:lstStyle>
          <a:p>
            <a:pPr algn="r">
              <a:lnSpc>
                <a:spcPct val="120000"/>
              </a:lnSpc>
            </a:pPr>
            <a:r>
              <a:rPr lang="en-US" sz="1350" b="1" dirty="0"/>
              <a:t>Shinwoo Kim</a:t>
            </a:r>
          </a:p>
          <a:p>
            <a:pPr algn="r">
              <a:lnSpc>
                <a:spcPct val="120000"/>
              </a:lnSpc>
              <a:spcBef>
                <a:spcPts val="0"/>
              </a:spcBef>
            </a:pPr>
            <a:r>
              <a:rPr lang="en-US" sz="1050" dirty="0"/>
              <a:t>Teaching Assistant</a:t>
            </a:r>
          </a:p>
          <a:p>
            <a:pPr algn="r">
              <a:lnSpc>
                <a:spcPct val="120000"/>
              </a:lnSpc>
              <a:spcBef>
                <a:spcPts val="0"/>
              </a:spcBef>
            </a:pPr>
            <a:r>
              <a:rPr lang="en-US" sz="1091" dirty="0">
                <a:solidFill>
                  <a:schemeClr val="accent1"/>
                </a:solidFill>
                <a:latin typeface="Consolas" panose="020B0609020204030204" pitchFamily="49" charset="0"/>
                <a:cs typeface="Consolas" panose="020B0609020204030204" pitchFamily="49" charset="0"/>
              </a:rPr>
              <a:t>shinwookim@pitt.edu</a:t>
            </a:r>
          </a:p>
          <a:p>
            <a:pPr algn="r">
              <a:spcBef>
                <a:spcPts val="0"/>
              </a:spcBef>
            </a:pPr>
            <a:r>
              <a:rPr lang="en-US" sz="1091" dirty="0">
                <a:solidFill>
                  <a:schemeClr val="accent1"/>
                </a:solidFill>
                <a:latin typeface="Consolas" panose="020B0609020204030204" pitchFamily="49" charset="0"/>
                <a:cs typeface="Consolas" panose="020B0609020204030204" pitchFamily="49" charset="0"/>
              </a:rPr>
              <a:t>https://sites.pitt.edu/~shk148/</a:t>
            </a:r>
          </a:p>
          <a:p>
            <a:pPr algn="r"/>
            <a:endParaRPr lang="en-US" sz="1227" dirty="0">
              <a:latin typeface="Consolas" panose="020B0609020204030204" pitchFamily="49" charset="0"/>
              <a:cs typeface="Consolas" panose="020B0609020204030204" pitchFamily="49" charset="0"/>
            </a:endParaRPr>
          </a:p>
          <a:p>
            <a:pPr algn="r"/>
            <a:r>
              <a:rPr lang="en-US" sz="1091" dirty="0"/>
              <a:t>Spring 2023, Term 2234</a:t>
            </a:r>
          </a:p>
          <a:p>
            <a:pPr algn="r"/>
            <a:r>
              <a:rPr lang="en-US" sz="1091" dirty="0"/>
              <a:t>Friday 12 PM Recitation</a:t>
            </a:r>
          </a:p>
          <a:p>
            <a:pPr algn="r"/>
            <a:r>
              <a:rPr lang="en-US" sz="1091" dirty="0"/>
              <a:t>Jan 20</a:t>
            </a:r>
            <a:r>
              <a:rPr lang="en-US" sz="1091" baseline="30000" dirty="0"/>
              <a:t>th</a:t>
            </a:r>
            <a:r>
              <a:rPr lang="en-US" sz="1091" dirty="0"/>
              <a:t>, 2023</a:t>
            </a:r>
            <a:endParaRPr lang="en-US" sz="1227" dirty="0"/>
          </a:p>
          <a:p>
            <a:pPr algn="r"/>
            <a:endParaRPr lang="en-US" sz="1050" dirty="0"/>
          </a:p>
          <a:p>
            <a:pPr algn="r"/>
            <a:r>
              <a:rPr lang="en-US" sz="1050" dirty="0"/>
              <a:t>Slides adapted from </a:t>
            </a:r>
          </a:p>
          <a:p>
            <a:pPr algn="r"/>
            <a:r>
              <a:rPr lang="en-US" sz="1050" dirty="0"/>
              <a:t>Martha Dixon and Vinicius Petrucci</a:t>
            </a:r>
          </a:p>
          <a:p>
            <a:pPr algn="r"/>
            <a:endParaRPr lang="en-US" sz="1050" dirty="0"/>
          </a:p>
          <a:p>
            <a:pPr algn="r"/>
            <a:r>
              <a:rPr lang="en-US" sz="1050" dirty="0"/>
              <a:t>Department of Computer Science</a:t>
            </a:r>
          </a:p>
          <a:p>
            <a:pPr algn="r"/>
            <a:r>
              <a:rPr lang="en-US" sz="1050" dirty="0"/>
              <a:t>School of Computing &amp; Information</a:t>
            </a:r>
          </a:p>
          <a:p>
            <a:pPr algn="r"/>
            <a:r>
              <a:rPr lang="en-US" sz="1050" dirty="0"/>
              <a:t>University of Pittsb</a:t>
            </a:r>
            <a:r>
              <a:rPr lang="en-US" sz="1091" dirty="0"/>
              <a:t>urgh</a:t>
            </a:r>
          </a:p>
        </p:txBody>
      </p:sp>
      <p:sp>
        <p:nvSpPr>
          <p:cNvPr id="2" name="Rectangle 1">
            <a:extLst>
              <a:ext uri="{FF2B5EF4-FFF2-40B4-BE49-F238E27FC236}">
                <a16:creationId xmlns:a16="http://schemas.microsoft.com/office/drawing/2014/main" id="{64A105B1-F4F1-F011-2EAB-9475C6D4E092}"/>
              </a:ext>
            </a:extLst>
          </p:cNvPr>
          <p:cNvSpPr/>
          <p:nvPr userDrawn="1"/>
        </p:nvSpPr>
        <p:spPr>
          <a:xfrm>
            <a:off x="-9272" y="3416"/>
            <a:ext cx="9162545" cy="5136670"/>
          </a:xfrm>
          <a:prstGeom prst="rect">
            <a:avLst/>
          </a:prstGeom>
          <a:blipFill dpi="0" rotWithShape="1">
            <a:blip r:embed="rId2">
              <a:alphaModFix/>
              <a:extLst>
                <a:ext uri="{28A0092B-C50C-407E-A947-70E740481C1C}">
                  <a14:useLocalDpi xmlns:a14="http://schemas.microsoft.com/office/drawing/2010/main" val="0"/>
                </a:ext>
              </a:extLst>
            </a:blip>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9" dirty="0"/>
          </a:p>
        </p:txBody>
      </p:sp>
      <p:sp>
        <p:nvSpPr>
          <p:cNvPr id="3" name="Rectangle 2">
            <a:extLst>
              <a:ext uri="{FF2B5EF4-FFF2-40B4-BE49-F238E27FC236}">
                <a16:creationId xmlns:a16="http://schemas.microsoft.com/office/drawing/2014/main" id="{5B57CD7A-E8C8-ACBF-583E-B0B3B67BB6DB}"/>
              </a:ext>
            </a:extLst>
          </p:cNvPr>
          <p:cNvSpPr/>
          <p:nvPr userDrawn="1"/>
        </p:nvSpPr>
        <p:spPr>
          <a:xfrm>
            <a:off x="-18545" y="3416"/>
            <a:ext cx="9162545" cy="513667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9" dirty="0"/>
          </a:p>
        </p:txBody>
      </p:sp>
      <p:sp>
        <p:nvSpPr>
          <p:cNvPr id="12" name="Google Shape;12;p2"/>
          <p:cNvSpPr txBox="1">
            <a:spLocks noGrp="1"/>
          </p:cNvSpPr>
          <p:nvPr>
            <p:ph type="ctrTitle"/>
          </p:nvPr>
        </p:nvSpPr>
        <p:spPr>
          <a:xfrm>
            <a:off x="3724103" y="1546612"/>
            <a:ext cx="5139313" cy="572906"/>
          </a:xfrm>
          <a:prstGeom prst="rect">
            <a:avLst/>
          </a:prstGeom>
        </p:spPr>
        <p:txBody>
          <a:bodyPr spcFirstLastPara="1" wrap="square" lIns="110625" tIns="110625" rIns="110625" bIns="110625" anchor="b" anchorCtr="0">
            <a:noAutofit/>
          </a:bodyPr>
          <a:lstStyle>
            <a:lvl1pPr lvl="0">
              <a:spcBef>
                <a:spcPts val="0"/>
              </a:spcBef>
              <a:spcAft>
                <a:spcPts val="0"/>
              </a:spcAft>
              <a:buSzPts val="2600"/>
              <a:buFont typeface="Open Sans"/>
              <a:buNone/>
              <a:defRPr sz="1909" b="0">
                <a:latin typeface="Open Sans Bold" panose="020B0806030504020204" pitchFamily="34" charset="0"/>
                <a:ea typeface="Open Sans Bold" panose="020B0806030504020204" pitchFamily="34" charset="0"/>
                <a:cs typeface="Open Sans Bold" panose="020B0806030504020204" pitchFamily="34" charset="0"/>
                <a:sym typeface="Open Sans"/>
              </a:defRPr>
            </a:lvl1pPr>
            <a:lvl2pPr lvl="1" algn="ctr">
              <a:spcBef>
                <a:spcPts val="0"/>
              </a:spcBef>
              <a:spcAft>
                <a:spcPts val="0"/>
              </a:spcAft>
              <a:buSzPts val="6300"/>
              <a:buNone/>
              <a:defRPr sz="4295"/>
            </a:lvl2pPr>
            <a:lvl3pPr lvl="2" algn="ctr">
              <a:spcBef>
                <a:spcPts val="0"/>
              </a:spcBef>
              <a:spcAft>
                <a:spcPts val="0"/>
              </a:spcAft>
              <a:buSzPts val="6300"/>
              <a:buNone/>
              <a:defRPr sz="4295"/>
            </a:lvl3pPr>
            <a:lvl4pPr lvl="3" algn="ctr">
              <a:spcBef>
                <a:spcPts val="0"/>
              </a:spcBef>
              <a:spcAft>
                <a:spcPts val="0"/>
              </a:spcAft>
              <a:buSzPts val="6300"/>
              <a:buNone/>
              <a:defRPr sz="4295"/>
            </a:lvl4pPr>
            <a:lvl5pPr lvl="4" algn="ctr">
              <a:spcBef>
                <a:spcPts val="0"/>
              </a:spcBef>
              <a:spcAft>
                <a:spcPts val="0"/>
              </a:spcAft>
              <a:buSzPts val="6300"/>
              <a:buNone/>
              <a:defRPr sz="4295"/>
            </a:lvl5pPr>
            <a:lvl6pPr lvl="5" algn="ctr">
              <a:spcBef>
                <a:spcPts val="0"/>
              </a:spcBef>
              <a:spcAft>
                <a:spcPts val="0"/>
              </a:spcAft>
              <a:buSzPts val="6300"/>
              <a:buNone/>
              <a:defRPr sz="4295"/>
            </a:lvl6pPr>
            <a:lvl7pPr lvl="6" algn="ctr">
              <a:spcBef>
                <a:spcPts val="0"/>
              </a:spcBef>
              <a:spcAft>
                <a:spcPts val="0"/>
              </a:spcAft>
              <a:buSzPts val="6300"/>
              <a:buNone/>
              <a:defRPr sz="4295"/>
            </a:lvl7pPr>
            <a:lvl8pPr lvl="7" algn="ctr">
              <a:spcBef>
                <a:spcPts val="0"/>
              </a:spcBef>
              <a:spcAft>
                <a:spcPts val="0"/>
              </a:spcAft>
              <a:buSzPts val="6300"/>
              <a:buNone/>
              <a:defRPr sz="4295"/>
            </a:lvl8pPr>
            <a:lvl9pPr lvl="8" algn="ctr">
              <a:spcBef>
                <a:spcPts val="0"/>
              </a:spcBef>
              <a:spcAft>
                <a:spcPts val="0"/>
              </a:spcAft>
              <a:buSzPts val="6300"/>
              <a:buNone/>
              <a:defRPr sz="4295"/>
            </a:lvl9pPr>
          </a:lstStyle>
          <a:p>
            <a:r>
              <a:rPr lang="en-US" dirty="0"/>
              <a:t>Click to edit Master title style</a:t>
            </a:r>
            <a:endParaRPr dirty="0"/>
          </a:p>
        </p:txBody>
      </p:sp>
      <p:sp>
        <p:nvSpPr>
          <p:cNvPr id="13" name="Google Shape;13;p2"/>
          <p:cNvSpPr txBox="1">
            <a:spLocks noGrp="1"/>
          </p:cNvSpPr>
          <p:nvPr>
            <p:ph type="subTitle" idx="1"/>
          </p:nvPr>
        </p:nvSpPr>
        <p:spPr>
          <a:xfrm>
            <a:off x="3724103" y="2159773"/>
            <a:ext cx="5139313" cy="1795079"/>
          </a:xfrm>
          <a:prstGeom prst="rect">
            <a:avLst/>
          </a:prstGeom>
        </p:spPr>
        <p:txBody>
          <a:bodyPr spcFirstLastPara="1" wrap="square" lIns="110625" tIns="110625" rIns="110625" bIns="110625" anchor="t" anchorCtr="0">
            <a:normAutofit/>
          </a:bodyPr>
          <a:lstStyle>
            <a:lvl1pPr lvl="0">
              <a:lnSpc>
                <a:spcPct val="100000"/>
              </a:lnSpc>
              <a:spcBef>
                <a:spcPts val="545"/>
              </a:spcBef>
              <a:spcAft>
                <a:spcPts val="0"/>
              </a:spcAft>
              <a:buClr>
                <a:schemeClr val="dk1"/>
              </a:buClr>
              <a:buSzPts val="2300"/>
              <a:buFont typeface="Open Sans Medium"/>
              <a:buNone/>
              <a:defRPr sz="1568">
                <a:solidFill>
                  <a:schemeClr val="dk1"/>
                </a:solidFill>
                <a:latin typeface="Open Sans Medium"/>
                <a:ea typeface="Open Sans Medium"/>
                <a:cs typeface="Open Sans Medium"/>
                <a:sym typeface="Open Sans Medium"/>
              </a:defRPr>
            </a:lvl1pPr>
            <a:lvl2pPr lvl="1" algn="ctr">
              <a:lnSpc>
                <a:spcPct val="100000"/>
              </a:lnSpc>
              <a:spcBef>
                <a:spcPts val="0"/>
              </a:spcBef>
              <a:spcAft>
                <a:spcPts val="0"/>
              </a:spcAft>
              <a:buSzPts val="3400"/>
              <a:buNone/>
              <a:defRPr sz="2318"/>
            </a:lvl2pPr>
            <a:lvl3pPr lvl="2" algn="ctr">
              <a:lnSpc>
                <a:spcPct val="100000"/>
              </a:lnSpc>
              <a:spcBef>
                <a:spcPts val="0"/>
              </a:spcBef>
              <a:spcAft>
                <a:spcPts val="0"/>
              </a:spcAft>
              <a:buSzPts val="3400"/>
              <a:buNone/>
              <a:defRPr sz="2318"/>
            </a:lvl3pPr>
            <a:lvl4pPr lvl="3" algn="ctr">
              <a:lnSpc>
                <a:spcPct val="100000"/>
              </a:lnSpc>
              <a:spcBef>
                <a:spcPts val="0"/>
              </a:spcBef>
              <a:spcAft>
                <a:spcPts val="0"/>
              </a:spcAft>
              <a:buSzPts val="3400"/>
              <a:buNone/>
              <a:defRPr sz="2318"/>
            </a:lvl4pPr>
            <a:lvl5pPr lvl="4" algn="ctr">
              <a:lnSpc>
                <a:spcPct val="100000"/>
              </a:lnSpc>
              <a:spcBef>
                <a:spcPts val="0"/>
              </a:spcBef>
              <a:spcAft>
                <a:spcPts val="0"/>
              </a:spcAft>
              <a:buSzPts val="3400"/>
              <a:buNone/>
              <a:defRPr sz="2318"/>
            </a:lvl5pPr>
            <a:lvl6pPr lvl="5" algn="ctr">
              <a:lnSpc>
                <a:spcPct val="100000"/>
              </a:lnSpc>
              <a:spcBef>
                <a:spcPts val="0"/>
              </a:spcBef>
              <a:spcAft>
                <a:spcPts val="0"/>
              </a:spcAft>
              <a:buSzPts val="3400"/>
              <a:buNone/>
              <a:defRPr sz="2318"/>
            </a:lvl6pPr>
            <a:lvl7pPr lvl="6" algn="ctr">
              <a:lnSpc>
                <a:spcPct val="100000"/>
              </a:lnSpc>
              <a:spcBef>
                <a:spcPts val="0"/>
              </a:spcBef>
              <a:spcAft>
                <a:spcPts val="0"/>
              </a:spcAft>
              <a:buSzPts val="3400"/>
              <a:buNone/>
              <a:defRPr sz="2318"/>
            </a:lvl7pPr>
            <a:lvl8pPr lvl="7" algn="ctr">
              <a:lnSpc>
                <a:spcPct val="100000"/>
              </a:lnSpc>
              <a:spcBef>
                <a:spcPts val="0"/>
              </a:spcBef>
              <a:spcAft>
                <a:spcPts val="0"/>
              </a:spcAft>
              <a:buSzPts val="3400"/>
              <a:buNone/>
              <a:defRPr sz="2318"/>
            </a:lvl8pPr>
            <a:lvl9pPr lvl="8" algn="ctr">
              <a:lnSpc>
                <a:spcPct val="100000"/>
              </a:lnSpc>
              <a:spcBef>
                <a:spcPts val="0"/>
              </a:spcBef>
              <a:spcAft>
                <a:spcPts val="0"/>
              </a:spcAft>
              <a:buSzPts val="3400"/>
              <a:buNone/>
              <a:defRPr sz="2318"/>
            </a:lvl9pPr>
          </a:lstStyle>
          <a:p>
            <a:r>
              <a:rPr lang="en-US" dirty="0"/>
              <a:t>Click to edit Master subtitle style</a:t>
            </a:r>
            <a:endParaRPr dirty="0"/>
          </a:p>
        </p:txBody>
      </p:sp>
      <p:cxnSp>
        <p:nvCxnSpPr>
          <p:cNvPr id="14" name="Google Shape;14;p2"/>
          <p:cNvCxnSpPr>
            <a:cxnSpLocks/>
          </p:cNvCxnSpPr>
          <p:nvPr/>
        </p:nvCxnSpPr>
        <p:spPr>
          <a:xfrm>
            <a:off x="3724103" y="2126284"/>
            <a:ext cx="5139313" cy="66"/>
          </a:xfrm>
          <a:prstGeom prst="straightConnector1">
            <a:avLst/>
          </a:prstGeom>
          <a:noFill/>
          <a:ln w="28575" cap="flat" cmpd="sng">
            <a:solidFill>
              <a:schemeClr val="dk1"/>
            </a:solidFill>
            <a:prstDash val="solid"/>
            <a:round/>
            <a:headEnd type="none" w="med" len="med"/>
            <a:tailEnd type="none" w="med" len="med"/>
          </a:ln>
        </p:spPr>
      </p:cxnSp>
      <p:sp>
        <p:nvSpPr>
          <p:cNvPr id="15" name="Google Shape;15;p2"/>
          <p:cNvSpPr/>
          <p:nvPr/>
        </p:nvSpPr>
        <p:spPr>
          <a:xfrm>
            <a:off x="-18545" y="-4233"/>
            <a:ext cx="9162545" cy="572906"/>
          </a:xfrm>
          <a:prstGeom prst="rect">
            <a:avLst/>
          </a:prstGeom>
          <a:solidFill>
            <a:srgbClr val="003594"/>
          </a:solidFill>
          <a:ln>
            <a:noFill/>
          </a:ln>
        </p:spPr>
        <p:txBody>
          <a:bodyPr spcFirstLastPara="1" wrap="square" lIns="47727" tIns="47727" rIns="47727" bIns="47727" anchor="ctr" anchorCtr="0">
            <a:noAutofit/>
          </a:bodyPr>
          <a:lstStyle/>
          <a:p>
            <a:pPr marL="0" lvl="0" indent="0" algn="l" rtl="0">
              <a:spcBef>
                <a:spcPts val="0"/>
              </a:spcBef>
              <a:spcAft>
                <a:spcPts val="0"/>
              </a:spcAft>
              <a:buNone/>
            </a:pPr>
            <a:endParaRPr sz="879"/>
          </a:p>
        </p:txBody>
      </p:sp>
      <p:sp>
        <p:nvSpPr>
          <p:cNvPr id="16" name="Google Shape;16;p2"/>
          <p:cNvSpPr txBox="1">
            <a:spLocks noGrp="1"/>
          </p:cNvSpPr>
          <p:nvPr>
            <p:ph type="subTitle" idx="2"/>
          </p:nvPr>
        </p:nvSpPr>
        <p:spPr>
          <a:xfrm>
            <a:off x="1057017" y="11447"/>
            <a:ext cx="4917818" cy="507072"/>
          </a:xfrm>
          <a:prstGeom prst="rect">
            <a:avLst/>
          </a:prstGeom>
        </p:spPr>
        <p:txBody>
          <a:bodyPr spcFirstLastPara="1" wrap="square" lIns="110625" tIns="110625" rIns="110625" bIns="110625" anchor="ctr" anchorCtr="0">
            <a:normAutofit/>
          </a:bodyPr>
          <a:lstStyle>
            <a:lvl1pPr lvl="0" algn="r">
              <a:lnSpc>
                <a:spcPct val="100000"/>
              </a:lnSpc>
              <a:spcBef>
                <a:spcPts val="545"/>
              </a:spcBef>
              <a:spcAft>
                <a:spcPts val="0"/>
              </a:spcAft>
              <a:buClr>
                <a:srgbClr val="FFFFFF"/>
              </a:buClr>
              <a:buSzPts val="3100"/>
              <a:buFont typeface="EB Garamond"/>
              <a:buNone/>
              <a:defRPr sz="2114">
                <a:solidFill>
                  <a:srgbClr val="FFFFFF"/>
                </a:solidFill>
                <a:latin typeface="EB Garamond"/>
                <a:ea typeface="EB Garamond"/>
                <a:cs typeface="EB Garamond"/>
                <a:sym typeface="EB Garamond"/>
              </a:defRPr>
            </a:lvl1pPr>
            <a:lvl2pPr lvl="1">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2pPr>
            <a:lvl3pPr lvl="2">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3pPr>
            <a:lvl4pPr lvl="3">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4pPr>
            <a:lvl5pPr lvl="4">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5pPr>
            <a:lvl6pPr lvl="5">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6pPr>
            <a:lvl7pPr lvl="6">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7pPr>
            <a:lvl8pPr lvl="7">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8pPr>
            <a:lvl9pPr lvl="8">
              <a:spcBef>
                <a:spcPts val="0"/>
              </a:spcBef>
              <a:spcAft>
                <a:spcPts val="0"/>
              </a:spcAft>
              <a:buClr>
                <a:srgbClr val="FFFFFF"/>
              </a:buClr>
              <a:buSzPts val="1900"/>
              <a:buFont typeface="EB Garamond"/>
              <a:buNone/>
              <a:defRPr>
                <a:solidFill>
                  <a:srgbClr val="FFFFFF"/>
                </a:solidFill>
                <a:latin typeface="EB Garamond"/>
                <a:ea typeface="EB Garamond"/>
                <a:cs typeface="EB Garamond"/>
                <a:sym typeface="EB Garamond"/>
              </a:defRPr>
            </a:lvl9pPr>
          </a:lstStyle>
          <a:p>
            <a:r>
              <a:rPr lang="en-US" dirty="0"/>
              <a:t>Click to edit Master subtitle style</a:t>
            </a:r>
            <a:endParaRPr dirty="0"/>
          </a:p>
        </p:txBody>
      </p:sp>
      <p:cxnSp>
        <p:nvCxnSpPr>
          <p:cNvPr id="18" name="Google Shape;18;p2"/>
          <p:cNvCxnSpPr/>
          <p:nvPr/>
        </p:nvCxnSpPr>
        <p:spPr>
          <a:xfrm>
            <a:off x="6076817" y="162598"/>
            <a:ext cx="0" cy="261141"/>
          </a:xfrm>
          <a:prstGeom prst="straightConnector1">
            <a:avLst/>
          </a:prstGeom>
          <a:noFill/>
          <a:ln w="19050" cap="flat" cmpd="sng">
            <a:solidFill>
              <a:srgbClr val="FFFFFF"/>
            </a:solidFill>
            <a:prstDash val="solid"/>
            <a:round/>
            <a:headEnd type="none" w="med" len="med"/>
            <a:tailEnd type="none" w="med" len="med"/>
          </a:ln>
        </p:spPr>
      </p:cxnSp>
      <p:sp>
        <p:nvSpPr>
          <p:cNvPr id="6" name="Content Placeholder 5">
            <a:extLst>
              <a:ext uri="{FF2B5EF4-FFF2-40B4-BE49-F238E27FC236}">
                <a16:creationId xmlns:a16="http://schemas.microsoft.com/office/drawing/2014/main" id="{7334116B-E4FA-8F83-8DD2-A83A7940482E}"/>
              </a:ext>
            </a:extLst>
          </p:cNvPr>
          <p:cNvSpPr>
            <a:spLocks noGrp="1"/>
          </p:cNvSpPr>
          <p:nvPr>
            <p:ph sz="quarter" idx="10"/>
          </p:nvPr>
        </p:nvSpPr>
        <p:spPr>
          <a:xfrm>
            <a:off x="6178800" y="17271"/>
            <a:ext cx="2787424" cy="495425"/>
          </a:xfrm>
        </p:spPr>
        <p:txBody>
          <a:bodyPr/>
          <a:lstStyle>
            <a:lvl1pPr>
              <a:defRPr lang="en-US" sz="1636" b="0" i="0" u="none" strike="noStrike" cap="none" dirty="0" smtClean="0">
                <a:solidFill>
                  <a:srgbClr val="FFFFFF"/>
                </a:solidFill>
                <a:latin typeface="EB Garamond"/>
                <a:ea typeface="EB Garamond"/>
                <a:cs typeface="EB Garamond"/>
                <a:sym typeface="Arial"/>
              </a:defRPr>
            </a:lvl1pPr>
            <a:lvl2pPr>
              <a:defRPr/>
            </a:lvl2pPr>
          </a:lstStyle>
          <a:p>
            <a:pPr marL="0" marR="0" lvl="0" indent="0" algn="l" rtl="0">
              <a:lnSpc>
                <a:spcPct val="100000"/>
              </a:lnSpc>
              <a:spcBef>
                <a:spcPts val="0"/>
              </a:spcBef>
              <a:spcAft>
                <a:spcPts val="0"/>
              </a:spcAft>
              <a:buClr>
                <a:srgbClr val="000000"/>
              </a:buClr>
              <a:buFont typeface="Arial"/>
              <a:buNone/>
            </a:pPr>
            <a:r>
              <a:rPr lang="en-US" dirty="0"/>
              <a:t>Click to edit Master text styles</a:t>
            </a:r>
          </a:p>
          <a:p>
            <a:pPr marL="0" marR="0" lvl="0" indent="0" algn="l" rtl="0">
              <a:lnSpc>
                <a:spcPct val="100000"/>
              </a:lnSpc>
              <a:spcBef>
                <a:spcPts val="0"/>
              </a:spcBef>
              <a:spcAft>
                <a:spcPts val="0"/>
              </a:spcAft>
              <a:buClr>
                <a:srgbClr val="000000"/>
              </a:buClr>
              <a:buFont typeface="Arial"/>
              <a:buNone/>
            </a:pPr>
            <a:r>
              <a:rPr lang="en-US" dirty="0"/>
              <a:t>Second level</a:t>
            </a:r>
          </a:p>
        </p:txBody>
      </p:sp>
      <p:sp>
        <p:nvSpPr>
          <p:cNvPr id="9" name="Content Placeholder 8">
            <a:extLst>
              <a:ext uri="{FF2B5EF4-FFF2-40B4-BE49-F238E27FC236}">
                <a16:creationId xmlns:a16="http://schemas.microsoft.com/office/drawing/2014/main" id="{C103CFB4-9021-51CA-7606-96EAE5984A2F}"/>
              </a:ext>
            </a:extLst>
          </p:cNvPr>
          <p:cNvSpPr>
            <a:spLocks noGrp="1"/>
          </p:cNvSpPr>
          <p:nvPr>
            <p:ph sz="quarter" idx="11"/>
          </p:nvPr>
        </p:nvSpPr>
        <p:spPr>
          <a:xfrm>
            <a:off x="92364" y="1631272"/>
            <a:ext cx="3459437" cy="3209277"/>
          </a:xfrm>
        </p:spPr>
        <p:txBody>
          <a:bodyPr>
            <a:normAutofit/>
          </a:bodyPr>
          <a:lstStyle>
            <a:lvl1pPr marL="57150" indent="0" algn="r">
              <a:buNone/>
              <a:defRPr lang="en-US" sz="1275" b="0" i="0" u="none" strike="noStrike" cap="none" dirty="0" smtClean="0">
                <a:solidFill>
                  <a:schemeClr val="dk1"/>
                </a:solidFill>
                <a:latin typeface="Open Sans Bold" panose="020B0806030504020204" pitchFamily="34" charset="0"/>
                <a:ea typeface="Open Sans Bold" panose="020B0806030504020204" pitchFamily="34" charset="0"/>
                <a:cs typeface="Open Sans Bold" panose="020B0806030504020204" pitchFamily="34" charset="0"/>
                <a:sym typeface="Open Sans Medium"/>
              </a:defRPr>
            </a:lvl1pPr>
            <a:lvl2pPr>
              <a:defRPr lang="en-US" sz="1275" b="1" i="0" u="none" strike="noStrike" cap="none" dirty="0" smtClean="0">
                <a:solidFill>
                  <a:schemeClr val="dk1"/>
                </a:solidFill>
                <a:latin typeface="Open Sans Medium"/>
                <a:ea typeface="Open Sans Medium"/>
                <a:cs typeface="Open Sans Medium"/>
                <a:sym typeface="Open Sans Medium"/>
              </a:defRPr>
            </a:lvl2pPr>
            <a:lvl3pPr>
              <a:defRPr lang="en-US" sz="1275" b="1" i="0" u="none" strike="noStrike" cap="none" dirty="0" smtClean="0">
                <a:solidFill>
                  <a:schemeClr val="dk1"/>
                </a:solidFill>
                <a:latin typeface="Open Sans Medium"/>
                <a:ea typeface="Open Sans Medium"/>
                <a:cs typeface="Open Sans Medium"/>
                <a:sym typeface="Open Sans Medium"/>
              </a:defRPr>
            </a:lvl3pPr>
            <a:lvl4pPr>
              <a:defRPr lang="en-US" sz="1275" b="1" i="0" u="none" strike="noStrike" cap="none" dirty="0" smtClean="0">
                <a:solidFill>
                  <a:schemeClr val="dk1"/>
                </a:solidFill>
                <a:latin typeface="Open Sans Medium"/>
                <a:ea typeface="Open Sans Medium"/>
                <a:cs typeface="Open Sans Medium"/>
                <a:sym typeface="Open Sans Medium"/>
              </a:defRPr>
            </a:lvl4pPr>
            <a:lvl5pPr>
              <a:defRPr lang="en-US" sz="1275" b="1" i="0" u="none" strike="noStrike" cap="none" dirty="0">
                <a:solidFill>
                  <a:schemeClr val="dk1"/>
                </a:solidFill>
                <a:latin typeface="Open Sans Medium"/>
                <a:ea typeface="Open Sans Medium"/>
                <a:cs typeface="Open Sans Medium"/>
                <a:sym typeface="Open Sans Medium"/>
              </a:defRPr>
            </a:lvl5pPr>
          </a:lstStyle>
          <a:p>
            <a:pPr lvl="0"/>
            <a:r>
              <a:rPr lang="en-US" dirty="0"/>
              <a:t>Click to edit Master text styles</a:t>
            </a:r>
          </a:p>
        </p:txBody>
      </p:sp>
    </p:spTree>
    <p:extLst>
      <p:ext uri="{BB962C8B-B14F-4D97-AF65-F5344CB8AC3E}">
        <p14:creationId xmlns:p14="http://schemas.microsoft.com/office/powerpoint/2010/main" val="150117195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image" Target="../media/image1.png"/><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theme" Target="../theme/theme2.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3425"/>
            <a:ext cx="9144000" cy="757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3594"/>
              </a:solidFill>
              <a:latin typeface="Arial"/>
              <a:ea typeface="Arial"/>
              <a:cs typeface="Arial"/>
              <a:sym typeface="Arial"/>
            </a:endParaRPr>
          </a:p>
        </p:txBody>
      </p:sp>
      <p:sp>
        <p:nvSpPr>
          <p:cNvPr id="7" name="Google Shape;7;p1"/>
          <p:cNvSpPr/>
          <p:nvPr/>
        </p:nvSpPr>
        <p:spPr>
          <a:xfrm>
            <a:off x="150" y="4830675"/>
            <a:ext cx="9144000" cy="312900"/>
          </a:xfrm>
          <a:prstGeom prst="rect">
            <a:avLst/>
          </a:prstGeom>
          <a:solidFill>
            <a:srgbClr val="003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txBox="1">
            <a:spLocks noGrp="1"/>
          </p:cNvSpPr>
          <p:nvPr>
            <p:ph type="title"/>
          </p:nvPr>
        </p:nvSpPr>
        <p:spPr>
          <a:xfrm>
            <a:off x="383400" y="164325"/>
            <a:ext cx="8448900" cy="456000"/>
          </a:xfrm>
          <a:prstGeom prst="rect">
            <a:avLst/>
          </a:prstGeom>
          <a:noFill/>
          <a:ln>
            <a:noFill/>
          </a:ln>
        </p:spPr>
        <p:txBody>
          <a:bodyPr spcFirstLastPara="1" wrap="square" lIns="91425" tIns="91425" rIns="91425" bIns="91425" anchor="ctr" anchorCtr="0">
            <a:normAutofit/>
          </a:bodyPr>
          <a:lstStyle>
            <a:lvl1pPr lvl="0">
              <a:spcBef>
                <a:spcPts val="0"/>
              </a:spcBef>
              <a:spcAft>
                <a:spcPts val="0"/>
              </a:spcAft>
              <a:buClr>
                <a:srgbClr val="FFFFFF"/>
              </a:buClr>
              <a:buSzPts val="3000"/>
              <a:buFont typeface="Libre Franklin"/>
              <a:buNone/>
              <a:defRPr sz="3000" b="1">
                <a:solidFill>
                  <a:srgbClr val="FFFFFF"/>
                </a:solidFill>
                <a:latin typeface="Libre Franklin"/>
                <a:ea typeface="Libre Franklin"/>
                <a:cs typeface="Libre Franklin"/>
                <a:sym typeface="Libre Franklin"/>
              </a:defRPr>
            </a:lvl1pPr>
            <a:lvl2pPr lvl="1"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2pPr>
            <a:lvl3pPr lvl="2"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3pPr>
            <a:lvl4pPr lvl="3"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4pPr>
            <a:lvl5pPr lvl="4"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5pPr>
            <a:lvl6pPr lvl="5"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6pPr>
            <a:lvl7pPr lvl="6"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7pPr>
            <a:lvl8pPr lvl="7"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8pPr>
            <a:lvl9pPr lvl="8" algn="ctr">
              <a:spcBef>
                <a:spcPts val="0"/>
              </a:spcBef>
              <a:spcAft>
                <a:spcPts val="0"/>
              </a:spcAft>
              <a:buClr>
                <a:schemeClr val="dk1"/>
              </a:buClr>
              <a:buSzPts val="2800"/>
              <a:buFont typeface="Libre Franklin"/>
              <a:buNone/>
              <a:defRPr sz="2800">
                <a:solidFill>
                  <a:schemeClr val="dk1"/>
                </a:solidFill>
                <a:latin typeface="Libre Franklin"/>
                <a:ea typeface="Libre Franklin"/>
                <a:cs typeface="Libre Franklin"/>
                <a:sym typeface="Libre Franklin"/>
              </a:defRPr>
            </a:lvl9pPr>
          </a:lstStyle>
          <a:p>
            <a:endParaRPr/>
          </a:p>
        </p:txBody>
      </p:sp>
      <p:sp>
        <p:nvSpPr>
          <p:cNvPr id="9" name="Google Shape;9;p1"/>
          <p:cNvSpPr txBox="1">
            <a:spLocks noGrp="1"/>
          </p:cNvSpPr>
          <p:nvPr>
            <p:ph type="body" idx="1"/>
          </p:nvPr>
        </p:nvSpPr>
        <p:spPr>
          <a:xfrm>
            <a:off x="383400" y="920900"/>
            <a:ext cx="8377200" cy="3778800"/>
          </a:xfrm>
          <a:prstGeom prst="rect">
            <a:avLst/>
          </a:prstGeom>
          <a:noFill/>
          <a:ln>
            <a:noFill/>
          </a:ln>
        </p:spPr>
        <p:txBody>
          <a:bodyPr spcFirstLastPara="1" wrap="square" lIns="91425" tIns="91425" rIns="91425" bIns="91425" anchor="t" anchorCtr="0">
            <a:normAutofit/>
          </a:bodyPr>
          <a:lstStyle>
            <a:lvl1pPr marL="457200" lvl="0" indent="-361950">
              <a:lnSpc>
                <a:spcPct val="115000"/>
              </a:lnSpc>
              <a:spcBef>
                <a:spcPts val="0"/>
              </a:spcBef>
              <a:spcAft>
                <a:spcPts val="0"/>
              </a:spcAft>
              <a:buClr>
                <a:schemeClr val="accent1"/>
              </a:buClr>
              <a:buSzPts val="2100"/>
              <a:buFont typeface="Libre Franklin"/>
              <a:buChar char="▶"/>
              <a:defRPr sz="2100">
                <a:solidFill>
                  <a:schemeClr val="accent1"/>
                </a:solidFill>
                <a:latin typeface="Libre Franklin"/>
                <a:ea typeface="Libre Franklin"/>
                <a:cs typeface="Libre Franklin"/>
                <a:sym typeface="Libre Franklin"/>
              </a:defRPr>
            </a:lvl1pPr>
            <a:lvl2pPr marL="914400" lvl="1"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2pPr>
            <a:lvl3pPr marL="1371600" lvl="2"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3pPr>
            <a:lvl4pPr marL="1828800" lvl="3"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4pPr>
            <a:lvl5pPr marL="2286000" lvl="4"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5pPr>
            <a:lvl6pPr marL="2743200" lvl="5"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6pPr>
            <a:lvl7pPr marL="3200400" lvl="6"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7pPr>
            <a:lvl8pPr marL="3657600" lvl="7"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8pPr>
            <a:lvl9pPr marL="4114800" lvl="8" indent="-336550">
              <a:lnSpc>
                <a:spcPct val="115000"/>
              </a:lnSpc>
              <a:spcBef>
                <a:spcPts val="0"/>
              </a:spcBef>
              <a:spcAft>
                <a:spcPts val="0"/>
              </a:spcAft>
              <a:buClr>
                <a:schemeClr val="dk1"/>
              </a:buClr>
              <a:buSzPts val="1700"/>
              <a:buFont typeface="Libre Franklin"/>
              <a:buChar char="■"/>
              <a:defRPr sz="1700">
                <a:solidFill>
                  <a:schemeClr val="dk1"/>
                </a:solidFill>
                <a:latin typeface="Libre Franklin"/>
                <a:ea typeface="Libre Franklin"/>
                <a:cs typeface="Libre Franklin"/>
                <a:sym typeface="Libre Franklin"/>
              </a:defRPr>
            </a:lvl9pPr>
          </a:lstStyle>
          <a:p>
            <a:endParaRPr/>
          </a:p>
        </p:txBody>
      </p:sp>
      <p:sp>
        <p:nvSpPr>
          <p:cNvPr id="10" name="Google Shape;10;p1"/>
          <p:cNvSpPr txBox="1">
            <a:spLocks noGrp="1"/>
          </p:cNvSpPr>
          <p:nvPr>
            <p:ph type="sldNum" idx="12"/>
          </p:nvPr>
        </p:nvSpPr>
        <p:spPr>
          <a:xfrm>
            <a:off x="8283600" y="4822625"/>
            <a:ext cx="548700" cy="312900"/>
          </a:xfrm>
          <a:prstGeom prst="rect">
            <a:avLst/>
          </a:prstGeom>
          <a:noFill/>
          <a:ln>
            <a:noFill/>
          </a:ln>
        </p:spPr>
        <p:txBody>
          <a:bodyPr spcFirstLastPara="1" wrap="square" lIns="91425" tIns="91425" rIns="91425" bIns="91425" anchor="ctr" anchorCtr="0">
            <a:noAutofit/>
          </a:bodyPr>
          <a:lstStyle>
            <a:lvl1pPr lvl="0" algn="r">
              <a:buNone/>
              <a:defRPr sz="1000" b="1">
                <a:solidFill>
                  <a:srgbClr val="FFFFFF"/>
                </a:solidFill>
                <a:latin typeface="Helvetica Neue"/>
                <a:ea typeface="Helvetica Neue"/>
                <a:cs typeface="Helvetica Neue"/>
                <a:sym typeface="Helvetica Neue"/>
              </a:defRPr>
            </a:lvl1pPr>
            <a:lvl2pPr lvl="1" algn="r">
              <a:buNone/>
              <a:defRPr sz="1000" b="1">
                <a:solidFill>
                  <a:srgbClr val="FFFFFF"/>
                </a:solidFill>
                <a:latin typeface="Helvetica Neue"/>
                <a:ea typeface="Helvetica Neue"/>
                <a:cs typeface="Helvetica Neue"/>
                <a:sym typeface="Helvetica Neue"/>
              </a:defRPr>
            </a:lvl2pPr>
            <a:lvl3pPr lvl="2" algn="r">
              <a:buNone/>
              <a:defRPr sz="1000" b="1">
                <a:solidFill>
                  <a:srgbClr val="FFFFFF"/>
                </a:solidFill>
                <a:latin typeface="Helvetica Neue"/>
                <a:ea typeface="Helvetica Neue"/>
                <a:cs typeface="Helvetica Neue"/>
                <a:sym typeface="Helvetica Neue"/>
              </a:defRPr>
            </a:lvl3pPr>
            <a:lvl4pPr lvl="3" algn="r">
              <a:buNone/>
              <a:defRPr sz="1000" b="1">
                <a:solidFill>
                  <a:srgbClr val="FFFFFF"/>
                </a:solidFill>
                <a:latin typeface="Helvetica Neue"/>
                <a:ea typeface="Helvetica Neue"/>
                <a:cs typeface="Helvetica Neue"/>
                <a:sym typeface="Helvetica Neue"/>
              </a:defRPr>
            </a:lvl4pPr>
            <a:lvl5pPr lvl="4" algn="r">
              <a:buNone/>
              <a:defRPr sz="1000" b="1">
                <a:solidFill>
                  <a:srgbClr val="FFFFFF"/>
                </a:solidFill>
                <a:latin typeface="Helvetica Neue"/>
                <a:ea typeface="Helvetica Neue"/>
                <a:cs typeface="Helvetica Neue"/>
                <a:sym typeface="Helvetica Neue"/>
              </a:defRPr>
            </a:lvl5pPr>
            <a:lvl6pPr lvl="5" algn="r">
              <a:buNone/>
              <a:defRPr sz="1000" b="1">
                <a:solidFill>
                  <a:srgbClr val="FFFFFF"/>
                </a:solidFill>
                <a:latin typeface="Helvetica Neue"/>
                <a:ea typeface="Helvetica Neue"/>
                <a:cs typeface="Helvetica Neue"/>
                <a:sym typeface="Helvetica Neue"/>
              </a:defRPr>
            </a:lvl6pPr>
            <a:lvl7pPr lvl="6" algn="r">
              <a:buNone/>
              <a:defRPr sz="1000" b="1">
                <a:solidFill>
                  <a:srgbClr val="FFFFFF"/>
                </a:solidFill>
                <a:latin typeface="Helvetica Neue"/>
                <a:ea typeface="Helvetica Neue"/>
                <a:cs typeface="Helvetica Neue"/>
                <a:sym typeface="Helvetica Neue"/>
              </a:defRPr>
            </a:lvl7pPr>
            <a:lvl8pPr lvl="7" algn="r">
              <a:buNone/>
              <a:defRPr sz="1000" b="1">
                <a:solidFill>
                  <a:srgbClr val="FFFFFF"/>
                </a:solidFill>
                <a:latin typeface="Helvetica Neue"/>
                <a:ea typeface="Helvetica Neue"/>
                <a:cs typeface="Helvetica Neue"/>
                <a:sym typeface="Helvetica Neue"/>
              </a:defRPr>
            </a:lvl8pPr>
            <a:lvl9pPr lvl="8" algn="r">
              <a:buNone/>
              <a:defRPr sz="1000" b="1">
                <a:solidFill>
                  <a:srgbClr val="FFFFFF"/>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
              <a:t>‹#›</a:t>
            </a:fld>
            <a:endParaRPr/>
          </a:p>
        </p:txBody>
      </p:sp>
      <p:pic>
        <p:nvPicPr>
          <p:cNvPr id="11" name="Google Shape;11;p1"/>
          <p:cNvPicPr preferRelativeResize="0"/>
          <p:nvPr/>
        </p:nvPicPr>
        <p:blipFill rotWithShape="1">
          <a:blip r:embed="rId20">
            <a:alphaModFix/>
          </a:blip>
          <a:srcRect/>
          <a:stretch/>
        </p:blipFill>
        <p:spPr>
          <a:xfrm>
            <a:off x="455150" y="4859535"/>
            <a:ext cx="1432576" cy="256375"/>
          </a:xfrm>
          <a:prstGeom prst="rect">
            <a:avLst/>
          </a:prstGeom>
          <a:noFill/>
          <a:ln>
            <a:noFill/>
          </a:ln>
          <a:effectLst>
            <a:outerShdw blurRad="57150" dist="19050" dir="5400000" algn="bl" rotWithShape="0">
              <a:srgbClr val="000000">
                <a:alpha val="50000"/>
              </a:srgbClr>
            </a:outerShdw>
          </a:effectLst>
        </p:spPr>
      </p:pic>
    </p:spTree>
    <p:extLst>
      <p:ext uri="{BB962C8B-B14F-4D97-AF65-F5344CB8AC3E}">
        <p14:creationId xmlns:p14="http://schemas.microsoft.com/office/powerpoint/2010/main" val="1036359602"/>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2D590-6864-A18C-4055-5171ABBDEB81}"/>
              </a:ext>
            </a:extLst>
          </p:cNvPr>
          <p:cNvSpPr>
            <a:spLocks noGrp="1"/>
          </p:cNvSpPr>
          <p:nvPr>
            <p:ph type="ctrTitle"/>
          </p:nvPr>
        </p:nvSpPr>
        <p:spPr/>
        <p:txBody>
          <a:bodyPr/>
          <a:lstStyle/>
          <a:p>
            <a:r>
              <a:rPr lang="en-US" sz="1800" b="1" dirty="0">
                <a:solidFill>
                  <a:schemeClr val="tx1"/>
                </a:solidFill>
                <a:latin typeface="Open Sans" panose="020B0606030504020204" pitchFamily="34" charset="0"/>
                <a:ea typeface="Open Sans" panose="020B0606030504020204" pitchFamily="34" charset="0"/>
                <a:cs typeface="Open Sans" panose="020B0606030504020204" pitchFamily="34" charset="0"/>
              </a:rPr>
              <a:t>Recitation 10: Virtual Memory</a:t>
            </a:r>
          </a:p>
        </p:txBody>
      </p:sp>
      <p:sp>
        <p:nvSpPr>
          <p:cNvPr id="3" name="Subtitle 2">
            <a:extLst>
              <a:ext uri="{FF2B5EF4-FFF2-40B4-BE49-F238E27FC236}">
                <a16:creationId xmlns:a16="http://schemas.microsoft.com/office/drawing/2014/main" id="{1CFC2170-70A5-F8DF-7E7F-A31CCC716A32}"/>
              </a:ext>
            </a:extLst>
          </p:cNvPr>
          <p:cNvSpPr>
            <a:spLocks noGrp="1"/>
          </p:cNvSpPr>
          <p:nvPr>
            <p:ph type="subTitle" idx="1"/>
          </p:nvPr>
        </p:nvSpPr>
        <p:spPr>
          <a:xfrm>
            <a:off x="3936077" y="2159773"/>
            <a:ext cx="3854485" cy="2443758"/>
          </a:xfrm>
        </p:spPr>
        <p:txBody>
          <a:bodyPr>
            <a:normAutofit/>
          </a:bodyPr>
          <a:lstStyle/>
          <a:p>
            <a:pPr>
              <a:buFont typeface="Wingdings" panose="05000000000000000000" pitchFamily="2" charset="2"/>
              <a:buChar char="Ø"/>
            </a:pPr>
            <a:r>
              <a:rPr lang="en-US" sz="1227" dirty="0"/>
              <a:t>Course News</a:t>
            </a:r>
          </a:p>
          <a:p>
            <a:pPr>
              <a:buFont typeface="Wingdings" panose="05000000000000000000" pitchFamily="2" charset="2"/>
              <a:buChar char="Ø"/>
            </a:pPr>
            <a:r>
              <a:rPr lang="en-US" sz="1227" dirty="0"/>
              <a:t>Paging/Page Tables</a:t>
            </a:r>
          </a:p>
          <a:p>
            <a:pPr>
              <a:buFont typeface="Wingdings" panose="05000000000000000000" pitchFamily="2" charset="2"/>
              <a:buChar char="Ø"/>
            </a:pPr>
            <a:r>
              <a:rPr lang="en-US" sz="1227" dirty="0"/>
              <a:t>Quiz</a:t>
            </a:r>
          </a:p>
          <a:p>
            <a:pPr>
              <a:buFont typeface="Wingdings" panose="05000000000000000000" pitchFamily="2" charset="2"/>
              <a:buChar char="Ø"/>
            </a:pPr>
            <a:r>
              <a:rPr lang="en-US" sz="1227" dirty="0"/>
              <a:t>Work Time</a:t>
            </a:r>
          </a:p>
        </p:txBody>
      </p:sp>
      <p:sp>
        <p:nvSpPr>
          <p:cNvPr id="4" name="Subtitle 3">
            <a:extLst>
              <a:ext uri="{FF2B5EF4-FFF2-40B4-BE49-F238E27FC236}">
                <a16:creationId xmlns:a16="http://schemas.microsoft.com/office/drawing/2014/main" id="{92B735E3-67EB-F208-DD1C-11495A0088D8}"/>
              </a:ext>
            </a:extLst>
          </p:cNvPr>
          <p:cNvSpPr>
            <a:spLocks noGrp="1"/>
          </p:cNvSpPr>
          <p:nvPr>
            <p:ph type="subTitle" idx="2"/>
          </p:nvPr>
        </p:nvSpPr>
        <p:spPr>
          <a:xfrm>
            <a:off x="636104" y="-4027"/>
            <a:ext cx="4999265" cy="572906"/>
          </a:xfrm>
        </p:spPr>
        <p:txBody>
          <a:bodyPr anchor="ctr">
            <a:noAutofit/>
          </a:bodyPr>
          <a:lstStyle/>
          <a:p>
            <a:pPr marL="0" indent="0">
              <a:spcBef>
                <a:spcPct val="0"/>
              </a:spcBef>
            </a:pPr>
            <a:r>
              <a:rPr lang="en-US" sz="2025" dirty="0">
                <a:solidFill>
                  <a:schemeClr val="bg1"/>
                </a:solidFill>
                <a:latin typeface="EB Garamond" panose="00000500000000000000" pitchFamily="2" charset="0"/>
                <a:ea typeface="EB Garamond" panose="00000500000000000000" pitchFamily="2" charset="0"/>
                <a:cs typeface="Open Sans Bold" panose="020B0806030504020204" pitchFamily="34" charset="0"/>
              </a:rPr>
              <a:t>CS 0449: Introduction to Systems Software</a:t>
            </a:r>
          </a:p>
        </p:txBody>
      </p:sp>
      <p:sp>
        <p:nvSpPr>
          <p:cNvPr id="6" name="Content Placeholder 5">
            <a:extLst>
              <a:ext uri="{FF2B5EF4-FFF2-40B4-BE49-F238E27FC236}">
                <a16:creationId xmlns:a16="http://schemas.microsoft.com/office/drawing/2014/main" id="{54C9C879-6444-35C5-2726-CB2493ED7764}"/>
              </a:ext>
            </a:extLst>
          </p:cNvPr>
          <p:cNvSpPr>
            <a:spLocks noGrp="1"/>
          </p:cNvSpPr>
          <p:nvPr>
            <p:ph sz="quarter" idx="10"/>
          </p:nvPr>
        </p:nvSpPr>
        <p:spPr/>
        <p:txBody>
          <a:bodyPr anchor="ctr">
            <a:normAutofit fontScale="77500" lnSpcReduction="20000"/>
          </a:bodyPr>
          <a:lstStyle/>
          <a:p>
            <a:pPr marL="57150" indent="0">
              <a:buNone/>
            </a:pPr>
            <a:r>
              <a:rPr lang="en-US" sz="2550" dirty="0"/>
              <a:t>Griffin Hurt</a:t>
            </a:r>
            <a:endParaRPr lang="en-US" dirty="0"/>
          </a:p>
        </p:txBody>
      </p:sp>
      <p:sp>
        <p:nvSpPr>
          <p:cNvPr id="7" name="Content Placeholder 6">
            <a:extLst>
              <a:ext uri="{FF2B5EF4-FFF2-40B4-BE49-F238E27FC236}">
                <a16:creationId xmlns:a16="http://schemas.microsoft.com/office/drawing/2014/main" id="{704F3798-62BA-095A-C88E-900CE33E9318}"/>
              </a:ext>
            </a:extLst>
          </p:cNvPr>
          <p:cNvSpPr>
            <a:spLocks noGrp="1"/>
          </p:cNvSpPr>
          <p:nvPr>
            <p:ph sz="quarter" idx="11"/>
          </p:nvPr>
        </p:nvSpPr>
        <p:spPr/>
        <p:txBody>
          <a:bodyPr>
            <a:normAutofit fontScale="92500"/>
          </a:bodyPr>
          <a:lstStyle/>
          <a:p>
            <a:pPr algn="r">
              <a:lnSpc>
                <a:spcPct val="120000"/>
              </a:lnSpc>
            </a:pPr>
            <a:r>
              <a:rPr lang="en-US" sz="1650" b="1" dirty="0">
                <a:latin typeface="Open Sans" panose="020B0606030504020204" pitchFamily="34" charset="0"/>
                <a:ea typeface="Open Sans" panose="020B0606030504020204" pitchFamily="34" charset="0"/>
                <a:cs typeface="Open Sans" panose="020B0606030504020204" pitchFamily="34" charset="0"/>
              </a:rPr>
              <a:t>Griffin Hurt</a:t>
            </a:r>
          </a:p>
          <a:p>
            <a:pPr>
              <a:lnSpc>
                <a:spcPct val="120000"/>
              </a:lnSpc>
            </a:pPr>
            <a:r>
              <a:rPr lang="en-US" b="0" dirty="0">
                <a:latin typeface="Open Sans" panose="020B0606030504020204" pitchFamily="34" charset="0"/>
                <a:ea typeface="Open Sans" panose="020B0606030504020204" pitchFamily="34" charset="0"/>
                <a:cs typeface="Open Sans" panose="020B0606030504020204" pitchFamily="34" charset="0"/>
              </a:rPr>
              <a:t>Undergraduate Teaching </a:t>
            </a:r>
            <a:r>
              <a:rPr lang="en-US" dirty="0">
                <a:latin typeface="Open Sans" panose="020B0606030504020204" pitchFamily="34" charset="0"/>
                <a:ea typeface="Open Sans" panose="020B0606030504020204" pitchFamily="34" charset="0"/>
                <a:cs typeface="Open Sans" panose="020B0606030504020204" pitchFamily="34" charset="0"/>
              </a:rPr>
              <a:t>Fellow</a:t>
            </a:r>
            <a:endParaRPr lang="en-US" b="0" dirty="0">
              <a:latin typeface="Open Sans" panose="020B0606030504020204" pitchFamily="34" charset="0"/>
              <a:ea typeface="Open Sans" panose="020B0606030504020204" pitchFamily="34" charset="0"/>
              <a:cs typeface="Open Sans" panose="020B0606030504020204" pitchFamily="34" charset="0"/>
            </a:endParaRPr>
          </a:p>
          <a:p>
            <a:pPr>
              <a:lnSpc>
                <a:spcPct val="120000"/>
              </a:lnSpc>
            </a:pPr>
            <a:r>
              <a:rPr lang="en-US" sz="1050" dirty="0" err="1">
                <a:solidFill>
                  <a:schemeClr val="accent1"/>
                </a:solidFill>
                <a:latin typeface="Consolas" panose="020B0609020204030204" pitchFamily="49" charset="0"/>
                <a:cs typeface="Consolas" panose="020B0609020204030204" pitchFamily="49" charset="0"/>
              </a:rPr>
              <a:t>griffhurt@pitt.edu</a:t>
            </a:r>
            <a:endParaRPr lang="en-US" sz="1050" dirty="0">
              <a:solidFill>
                <a:schemeClr val="accent1"/>
              </a:solidFill>
              <a:latin typeface="Consolas" panose="020B0609020204030204" pitchFamily="49" charset="0"/>
              <a:cs typeface="Consolas" panose="020B0609020204030204" pitchFamily="49" charset="0"/>
            </a:endParaRPr>
          </a:p>
          <a:p>
            <a:r>
              <a:rPr lang="en-US" sz="1050" dirty="0">
                <a:solidFill>
                  <a:schemeClr val="accent1"/>
                </a:solidFill>
                <a:latin typeface="Consolas" panose="020B0609020204030204" pitchFamily="49" charset="0"/>
                <a:cs typeface="Consolas" panose="020B0609020204030204" pitchFamily="49" charset="0"/>
              </a:rPr>
              <a:t>https://</a:t>
            </a:r>
            <a:r>
              <a:rPr lang="en-US" sz="1050" dirty="0" err="1">
                <a:solidFill>
                  <a:schemeClr val="accent1"/>
                </a:solidFill>
                <a:latin typeface="Consolas" panose="020B0609020204030204" pitchFamily="49" charset="0"/>
                <a:cs typeface="Consolas" panose="020B0609020204030204" pitchFamily="49" charset="0"/>
              </a:rPr>
              <a:t>griffinhurt.com</a:t>
            </a:r>
            <a:endParaRPr lang="en-US" sz="1050" dirty="0">
              <a:solidFill>
                <a:schemeClr val="accent1"/>
              </a:solidFill>
              <a:latin typeface="Consolas" panose="020B0609020204030204" pitchFamily="49" charset="0"/>
              <a:cs typeface="Consolas" panose="020B0609020204030204" pitchFamily="49" charset="0"/>
            </a:endParaRPr>
          </a:p>
          <a:p>
            <a:pPr algn="r"/>
            <a:endParaRPr lang="en-US" sz="1500" dirty="0">
              <a:latin typeface="Consolas" panose="020B0609020204030204" pitchFamily="49" charset="0"/>
              <a:cs typeface="Consolas" panose="020B0609020204030204" pitchFamily="49"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Spring 2024, Term 2244</a:t>
            </a:r>
          </a:p>
          <a:p>
            <a:r>
              <a:rPr lang="en-US" sz="1125" dirty="0">
                <a:latin typeface="Open Sans" panose="020B0606030504020204" pitchFamily="34" charset="0"/>
                <a:ea typeface="Open Sans" panose="020B0606030504020204" pitchFamily="34" charset="0"/>
                <a:cs typeface="Open Sans" panose="020B0606030504020204" pitchFamily="34" charset="0"/>
              </a:rPr>
              <a:t>Friday 2 PM Recitation</a:t>
            </a:r>
          </a:p>
          <a:p>
            <a:r>
              <a:rPr lang="en-US" sz="1125" dirty="0">
                <a:latin typeface="Open Sans" panose="020B0606030504020204" pitchFamily="34" charset="0"/>
                <a:ea typeface="Open Sans" panose="020B0606030504020204" pitchFamily="34" charset="0"/>
                <a:cs typeface="Open Sans" panose="020B0606030504020204" pitchFamily="34" charset="0"/>
              </a:rPr>
              <a:t>Apr 5</a:t>
            </a:r>
            <a:r>
              <a:rPr lang="en-US" sz="1125" baseline="30000" dirty="0">
                <a:latin typeface="Open Sans" panose="020B0606030504020204" pitchFamily="34" charset="0"/>
                <a:ea typeface="Open Sans" panose="020B0606030504020204" pitchFamily="34" charset="0"/>
                <a:cs typeface="Open Sans" panose="020B0606030504020204" pitchFamily="34" charset="0"/>
              </a:rPr>
              <a:t>th</a:t>
            </a:r>
            <a:r>
              <a:rPr lang="en-US" sz="1125" dirty="0">
                <a:latin typeface="Open Sans" panose="020B0606030504020204" pitchFamily="34" charset="0"/>
                <a:ea typeface="Open Sans" panose="020B0606030504020204" pitchFamily="34" charset="0"/>
                <a:cs typeface="Open Sans" panose="020B0606030504020204" pitchFamily="34" charset="0"/>
              </a:rPr>
              <a:t>, 2024</a:t>
            </a:r>
          </a:p>
          <a:p>
            <a:endParaRPr lang="en-US" sz="1125" dirty="0">
              <a:latin typeface="Open Sans" panose="020B0606030504020204" pitchFamily="34" charset="0"/>
              <a:ea typeface="Open Sans" panose="020B0606030504020204" pitchFamily="34" charset="0"/>
              <a:cs typeface="Open Sans" panose="020B0606030504020204" pitchFamily="34"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Slides adapted from </a:t>
            </a:r>
          </a:p>
          <a:p>
            <a:r>
              <a:rPr lang="en-US" sz="1125" dirty="0" err="1">
                <a:latin typeface="Open Sans" panose="020B0606030504020204" pitchFamily="34" charset="0"/>
                <a:ea typeface="Open Sans" panose="020B0606030504020204" pitchFamily="34" charset="0"/>
                <a:cs typeface="Open Sans" panose="020B0606030504020204" pitchFamily="34" charset="0"/>
              </a:rPr>
              <a:t>Shinwoo</a:t>
            </a:r>
            <a:r>
              <a:rPr lang="en-US" sz="1125" dirty="0">
                <a:latin typeface="Open Sans" panose="020B0606030504020204" pitchFamily="34" charset="0"/>
                <a:ea typeface="Open Sans" panose="020B0606030504020204" pitchFamily="34" charset="0"/>
                <a:cs typeface="Open Sans" panose="020B0606030504020204" pitchFamily="34" charset="0"/>
              </a:rPr>
              <a:t> Kim, Martha Dixon, and Vinicius Petrucci</a:t>
            </a:r>
          </a:p>
          <a:p>
            <a:endParaRPr lang="en-US" sz="1125" dirty="0">
              <a:latin typeface="Open Sans" panose="020B0606030504020204" pitchFamily="34" charset="0"/>
              <a:ea typeface="Open Sans" panose="020B0606030504020204" pitchFamily="34" charset="0"/>
              <a:cs typeface="Open Sans" panose="020B0606030504020204" pitchFamily="34" charset="0"/>
            </a:endParaRPr>
          </a:p>
          <a:p>
            <a:r>
              <a:rPr lang="en-US" sz="1125" dirty="0">
                <a:latin typeface="Open Sans" panose="020B0606030504020204" pitchFamily="34" charset="0"/>
                <a:ea typeface="Open Sans" panose="020B0606030504020204" pitchFamily="34" charset="0"/>
                <a:cs typeface="Open Sans" panose="020B0606030504020204" pitchFamily="34" charset="0"/>
              </a:rPr>
              <a:t>Department of Computer Science</a:t>
            </a:r>
          </a:p>
          <a:p>
            <a:r>
              <a:rPr lang="en-US" sz="1125" dirty="0">
                <a:latin typeface="Open Sans" panose="020B0606030504020204" pitchFamily="34" charset="0"/>
                <a:ea typeface="Open Sans" panose="020B0606030504020204" pitchFamily="34" charset="0"/>
                <a:cs typeface="Open Sans" panose="020B0606030504020204" pitchFamily="34" charset="0"/>
              </a:rPr>
              <a:t>School of Computing &amp; Information</a:t>
            </a:r>
          </a:p>
          <a:p>
            <a:r>
              <a:rPr lang="en-US" sz="1125" dirty="0">
                <a:latin typeface="Open Sans" panose="020B0606030504020204" pitchFamily="34" charset="0"/>
                <a:ea typeface="Open Sans" panose="020B0606030504020204" pitchFamily="34" charset="0"/>
                <a:cs typeface="Open Sans" panose="020B0606030504020204" pitchFamily="34" charset="0"/>
              </a:rPr>
              <a:t>University of Pittsburgh</a:t>
            </a:r>
          </a:p>
        </p:txBody>
      </p:sp>
    </p:spTree>
    <p:extLst>
      <p:ext uri="{BB962C8B-B14F-4D97-AF65-F5344CB8AC3E}">
        <p14:creationId xmlns:p14="http://schemas.microsoft.com/office/powerpoint/2010/main" val="364175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08"/>
        <p:cNvGrpSpPr/>
        <p:nvPr/>
      </p:nvGrpSpPr>
      <p:grpSpPr>
        <a:xfrm>
          <a:off x="0" y="0"/>
          <a:ext cx="0" cy="0"/>
          <a:chOff x="0" y="0"/>
          <a:chExt cx="0" cy="0"/>
        </a:xfrm>
      </p:grpSpPr>
      <p:sp>
        <p:nvSpPr>
          <p:cNvPr id="609" name="Google Shape;609;p5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a:t>
            </a:r>
            <a:r>
              <a:rPr lang="en" strike="sngStrike" dirty="0">
                <a:solidFill>
                  <a:schemeClr val="lt1"/>
                </a:solidFill>
              </a:rPr>
              <a:t>Magic</a:t>
            </a:r>
            <a:r>
              <a:rPr lang="en" dirty="0">
                <a:solidFill>
                  <a:schemeClr val="lt1"/>
                </a:solidFill>
              </a:rPr>
              <a:t> Page Table</a:t>
            </a:r>
            <a:endParaRPr b="1" dirty="0">
              <a:solidFill>
                <a:schemeClr val="lt1"/>
              </a:solidFill>
            </a:endParaRPr>
          </a:p>
        </p:txBody>
      </p:sp>
      <p:sp>
        <p:nvSpPr>
          <p:cNvPr id="610" name="Google Shape;610;p58"/>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92500"/>
          </a:bodyPr>
          <a:lstStyle/>
          <a:p>
            <a:pPr marL="457200" lvl="0" indent="-425450" algn="l" rtl="0">
              <a:spcBef>
                <a:spcPts val="0"/>
              </a:spcBef>
              <a:spcAft>
                <a:spcPts val="0"/>
              </a:spcAft>
              <a:buClr>
                <a:schemeClr val="lt1"/>
              </a:buClr>
              <a:buSzPts val="3100"/>
              <a:buChar char="●"/>
            </a:pPr>
            <a:r>
              <a:rPr lang="en" sz="3100">
                <a:solidFill>
                  <a:schemeClr val="lt1"/>
                </a:solidFill>
              </a:rPr>
              <a:t>The page table is an array of pages</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More accurately, an array of page </a:t>
            </a:r>
            <a:r>
              <a:rPr lang="en" sz="3100" i="1">
                <a:solidFill>
                  <a:schemeClr val="lt1"/>
                </a:solidFill>
              </a:rPr>
              <a:t>addresses</a:t>
            </a:r>
            <a:endParaRPr sz="3100">
              <a:solidFill>
                <a:schemeClr val="lt1"/>
              </a:solidFill>
            </a:endParaRPr>
          </a:p>
          <a:p>
            <a:pPr marL="1371600" lvl="2" indent="-425450" algn="l" rtl="0">
              <a:spcBef>
                <a:spcPts val="0"/>
              </a:spcBef>
              <a:spcAft>
                <a:spcPts val="0"/>
              </a:spcAft>
              <a:buClr>
                <a:schemeClr val="lt1"/>
              </a:buClr>
              <a:buSzPts val="3100"/>
              <a:buChar char="■"/>
            </a:pPr>
            <a:r>
              <a:rPr lang="en" sz="3100">
                <a:solidFill>
                  <a:schemeClr val="lt1"/>
                </a:solidFill>
              </a:rPr>
              <a:t>Which point to RAM (the </a:t>
            </a:r>
            <a:r>
              <a:rPr lang="en" sz="3100" i="1">
                <a:solidFill>
                  <a:schemeClr val="lt1"/>
                </a:solidFill>
              </a:rPr>
              <a:t>physical</a:t>
            </a:r>
            <a:r>
              <a:rPr lang="en" sz="3100">
                <a:solidFill>
                  <a:schemeClr val="lt1"/>
                </a:solidFill>
              </a:rPr>
              <a:t> address)</a:t>
            </a:r>
            <a:endParaRPr sz="3100">
              <a:solidFill>
                <a:schemeClr val="lt1"/>
              </a:solidFill>
            </a:endParaRPr>
          </a:p>
          <a:p>
            <a:pPr marL="457200" lvl="0" indent="-425450" algn="l" rtl="0">
              <a:spcBef>
                <a:spcPts val="0"/>
              </a:spcBef>
              <a:spcAft>
                <a:spcPts val="0"/>
              </a:spcAft>
              <a:buClr>
                <a:schemeClr val="lt1"/>
              </a:buClr>
              <a:buSzPts val="3100"/>
              <a:buChar char="●"/>
            </a:pPr>
            <a:r>
              <a:rPr lang="en" sz="3100">
                <a:solidFill>
                  <a:schemeClr val="lt1"/>
                </a:solidFill>
              </a:rPr>
              <a:t>Like any other array, we need to index the page table to access the physical address that the page resides at</a:t>
            </a:r>
            <a:endParaRPr sz="31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4"/>
        <p:cNvGrpSpPr/>
        <p:nvPr/>
      </p:nvGrpSpPr>
      <p:grpSpPr>
        <a:xfrm>
          <a:off x="0" y="0"/>
          <a:ext cx="0" cy="0"/>
          <a:chOff x="0" y="0"/>
          <a:chExt cx="0" cy="0"/>
        </a:xfrm>
      </p:grpSpPr>
      <p:sp>
        <p:nvSpPr>
          <p:cNvPr id="615" name="Google Shape;615;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a:t>
            </a:r>
            <a:r>
              <a:rPr lang="en" strike="sngStrike" dirty="0">
                <a:solidFill>
                  <a:schemeClr val="lt1"/>
                </a:solidFill>
              </a:rPr>
              <a:t>Magic</a:t>
            </a:r>
            <a:r>
              <a:rPr lang="en" dirty="0">
                <a:solidFill>
                  <a:schemeClr val="lt1"/>
                </a:solidFill>
              </a:rPr>
              <a:t> Page Table</a:t>
            </a:r>
            <a:endParaRPr b="1" dirty="0">
              <a:solidFill>
                <a:schemeClr val="lt1"/>
              </a:solidFill>
            </a:endParaRPr>
          </a:p>
        </p:txBody>
      </p:sp>
      <p:sp>
        <p:nvSpPr>
          <p:cNvPr id="616" name="Google Shape;616;p59"/>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70000" lnSpcReduction="20000"/>
          </a:bodyPr>
          <a:lstStyle/>
          <a:p>
            <a:pPr marL="457200" lvl="0" indent="-366395" algn="l" rtl="0">
              <a:spcBef>
                <a:spcPts val="0"/>
              </a:spcBef>
              <a:spcAft>
                <a:spcPts val="0"/>
              </a:spcAft>
              <a:buClr>
                <a:schemeClr val="lt1"/>
              </a:buClr>
              <a:buSzPct val="100000"/>
              <a:buChar char="●"/>
            </a:pPr>
            <a:r>
              <a:rPr lang="en" sz="3100">
                <a:solidFill>
                  <a:schemeClr val="lt1"/>
                </a:solidFill>
              </a:rPr>
              <a:t>We said earlier that we need some number of offset bits in the virtual address</a:t>
            </a:r>
            <a:endParaRPr sz="3100">
              <a:solidFill>
                <a:schemeClr val="lt1"/>
              </a:solidFill>
            </a:endParaRPr>
          </a:p>
          <a:p>
            <a:pPr marL="457200" lvl="0" indent="-366395" algn="l" rtl="0">
              <a:spcBef>
                <a:spcPts val="0"/>
              </a:spcBef>
              <a:spcAft>
                <a:spcPts val="0"/>
              </a:spcAft>
              <a:buClr>
                <a:schemeClr val="lt1"/>
              </a:buClr>
              <a:buSzPct val="100000"/>
              <a:buChar char="●"/>
            </a:pPr>
            <a:r>
              <a:rPr lang="en" sz="3100">
                <a:solidFill>
                  <a:schemeClr val="lt1"/>
                </a:solidFill>
              </a:rPr>
              <a:t>Those bits aside, the rest can be used to index the page table to find our page</a:t>
            </a:r>
            <a:endParaRPr sz="3100">
              <a:solidFill>
                <a:schemeClr val="lt1"/>
              </a:solidFill>
            </a:endParaRPr>
          </a:p>
          <a:p>
            <a:pPr marL="457200" lvl="0" indent="-366395" algn="l" rtl="0">
              <a:spcBef>
                <a:spcPts val="0"/>
              </a:spcBef>
              <a:spcAft>
                <a:spcPts val="0"/>
              </a:spcAft>
              <a:buClr>
                <a:schemeClr val="lt1"/>
              </a:buClr>
              <a:buSzPct val="100000"/>
              <a:buChar char="●"/>
            </a:pPr>
            <a:r>
              <a:rPr lang="en" sz="3100">
                <a:solidFill>
                  <a:schemeClr val="lt1"/>
                </a:solidFill>
              </a:rPr>
              <a:t>So, we’ll mask out the rest of the bits not in the offset, and use them to index the page table</a:t>
            </a:r>
            <a:endParaRPr sz="3100">
              <a:solidFill>
                <a:schemeClr val="lt1"/>
              </a:solidFill>
            </a:endParaRPr>
          </a:p>
          <a:p>
            <a:pPr marL="457200" lvl="0" indent="-366395" algn="l" rtl="0">
              <a:spcBef>
                <a:spcPts val="0"/>
              </a:spcBef>
              <a:spcAft>
                <a:spcPts val="0"/>
              </a:spcAft>
              <a:buClr>
                <a:schemeClr val="lt1"/>
              </a:buClr>
              <a:buSzPct val="100000"/>
              <a:buChar char="●"/>
            </a:pPr>
            <a:r>
              <a:rPr lang="en" sz="3100">
                <a:solidFill>
                  <a:schemeClr val="lt1"/>
                </a:solidFill>
              </a:rPr>
              <a:t>After we get the real page address in RAM by indexing the page table, we attach the offset to that address (since the index of our page that we’re trying to read won’t change)</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Now, we have our physical address!</a:t>
            </a:r>
            <a:endParaRPr sz="3100">
              <a:solidFill>
                <a:schemeClr val="lt1"/>
              </a:solidFill>
            </a:endParaRPr>
          </a:p>
          <a:p>
            <a:pPr marL="457200" lvl="0" indent="-366395" algn="l" rtl="0">
              <a:spcBef>
                <a:spcPts val="0"/>
              </a:spcBef>
              <a:spcAft>
                <a:spcPts val="0"/>
              </a:spcAft>
              <a:buClr>
                <a:schemeClr val="lt1"/>
              </a:buClr>
              <a:buSzPct val="100000"/>
              <a:buChar char="●"/>
            </a:pPr>
            <a:r>
              <a:rPr lang="en" sz="3100">
                <a:solidFill>
                  <a:schemeClr val="lt1"/>
                </a:solidFill>
              </a:rPr>
              <a:t>Let’s look at an example</a:t>
            </a:r>
            <a:endParaRPr sz="31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20"/>
        <p:cNvGrpSpPr/>
        <p:nvPr/>
      </p:nvGrpSpPr>
      <p:grpSpPr>
        <a:xfrm>
          <a:off x="0" y="0"/>
          <a:ext cx="0" cy="0"/>
          <a:chOff x="0" y="0"/>
          <a:chExt cx="0" cy="0"/>
        </a:xfrm>
      </p:grpSpPr>
      <p:sp>
        <p:nvSpPr>
          <p:cNvPr id="621" name="Google Shape;621;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22" name="Google Shape;622;p60"/>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a:bodyPr>
          <a:lstStyle/>
          <a:p>
            <a:pPr marL="457200" lvl="0" indent="-425450" algn="l" rtl="0">
              <a:spcBef>
                <a:spcPts val="0"/>
              </a:spcBef>
              <a:spcAft>
                <a:spcPts val="0"/>
              </a:spcAft>
              <a:buClr>
                <a:schemeClr val="lt1"/>
              </a:buClr>
              <a:buSzPts val="3100"/>
              <a:buChar char="●"/>
            </a:pPr>
            <a:r>
              <a:rPr lang="en" sz="3100">
                <a:solidFill>
                  <a:schemeClr val="lt1"/>
                </a:solidFill>
              </a:rPr>
              <a:t>We need to know some things about architecture</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Assume 36 KiB page size</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Assume 1 GiB RAM</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Assume we’re using 32 bit architecture</a:t>
            </a:r>
            <a:endParaRPr sz="3100">
              <a:solidFill>
                <a:schemeClr val="lt1"/>
              </a:solidFill>
            </a:endParaRPr>
          </a:p>
          <a:p>
            <a:pPr marL="1371600" lvl="2" indent="-425450" algn="l" rtl="0">
              <a:spcBef>
                <a:spcPts val="0"/>
              </a:spcBef>
              <a:spcAft>
                <a:spcPts val="0"/>
              </a:spcAft>
              <a:buClr>
                <a:schemeClr val="lt1"/>
              </a:buClr>
              <a:buSzPts val="3100"/>
              <a:buChar char="■"/>
            </a:pPr>
            <a:r>
              <a:rPr lang="en" sz="3100">
                <a:solidFill>
                  <a:schemeClr val="lt1"/>
                </a:solidFill>
              </a:rPr>
              <a:t>Meaning our address size is 32 bits</a:t>
            </a:r>
            <a:endParaRPr sz="31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26"/>
        <p:cNvGrpSpPr/>
        <p:nvPr/>
      </p:nvGrpSpPr>
      <p:grpSpPr>
        <a:xfrm>
          <a:off x="0" y="0"/>
          <a:ext cx="0" cy="0"/>
          <a:chOff x="0" y="0"/>
          <a:chExt cx="0" cy="0"/>
        </a:xfrm>
      </p:grpSpPr>
      <p:sp>
        <p:nvSpPr>
          <p:cNvPr id="627" name="Google Shape;627;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28" name="Google Shape;628;p61"/>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lnSpcReduction="10000"/>
          </a:bodyPr>
          <a:lstStyle/>
          <a:p>
            <a:pPr marL="457200" lvl="0" indent="-425450" algn="l" rtl="0">
              <a:spcBef>
                <a:spcPts val="0"/>
              </a:spcBef>
              <a:spcAft>
                <a:spcPts val="0"/>
              </a:spcAft>
              <a:buClr>
                <a:schemeClr val="lt1"/>
              </a:buClr>
              <a:buSzPts val="3100"/>
              <a:buChar char="●"/>
            </a:pPr>
            <a:r>
              <a:rPr lang="en" sz="3100">
                <a:solidFill>
                  <a:schemeClr val="lt1"/>
                </a:solidFill>
              </a:rPr>
              <a:t>Number of offset bits:</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log</a:t>
            </a:r>
            <a:r>
              <a:rPr lang="en" sz="3100" baseline="-25000">
                <a:solidFill>
                  <a:schemeClr val="lt1"/>
                </a:solidFill>
              </a:rPr>
              <a:t>2</a:t>
            </a:r>
            <a:r>
              <a:rPr lang="en" sz="3100">
                <a:solidFill>
                  <a:schemeClr val="lt1"/>
                </a:solidFill>
              </a:rPr>
              <a:t>(64 KiB) = log</a:t>
            </a:r>
            <a:r>
              <a:rPr lang="en" sz="3100" baseline="-25000">
                <a:solidFill>
                  <a:schemeClr val="lt1"/>
                </a:solidFill>
              </a:rPr>
              <a:t>2</a:t>
            </a:r>
            <a:r>
              <a:rPr lang="en" sz="3100">
                <a:solidFill>
                  <a:schemeClr val="lt1"/>
                </a:solidFill>
              </a:rPr>
              <a:t>(2</a:t>
            </a:r>
            <a:r>
              <a:rPr lang="en" sz="3100" baseline="30000">
                <a:solidFill>
                  <a:schemeClr val="lt1"/>
                </a:solidFill>
              </a:rPr>
              <a:t>16</a:t>
            </a:r>
            <a:r>
              <a:rPr lang="en" sz="3100">
                <a:solidFill>
                  <a:schemeClr val="lt1"/>
                </a:solidFill>
              </a:rPr>
              <a:t>) = 16</a:t>
            </a:r>
            <a:endParaRPr sz="3100">
              <a:solidFill>
                <a:schemeClr val="lt1"/>
              </a:solidFill>
            </a:endParaRPr>
          </a:p>
          <a:p>
            <a:pPr marL="457200" lvl="0" indent="-425450" algn="l" rtl="0">
              <a:spcBef>
                <a:spcPts val="0"/>
              </a:spcBef>
              <a:spcAft>
                <a:spcPts val="0"/>
              </a:spcAft>
              <a:buClr>
                <a:schemeClr val="lt1"/>
              </a:buClr>
              <a:buSzPts val="3100"/>
              <a:buChar char="●"/>
            </a:pPr>
            <a:r>
              <a:rPr lang="en" sz="3100">
                <a:solidFill>
                  <a:schemeClr val="lt1"/>
                </a:solidFill>
              </a:rPr>
              <a:t>Bits used to index the page table:</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32 (address size) - 16 (offset bits) = 16</a:t>
            </a:r>
            <a:endParaRPr sz="3100">
              <a:solidFill>
                <a:schemeClr val="lt1"/>
              </a:solidFill>
            </a:endParaRPr>
          </a:p>
          <a:p>
            <a:pPr marL="457200" lvl="0" indent="-425450" algn="l" rtl="0">
              <a:spcBef>
                <a:spcPts val="0"/>
              </a:spcBef>
              <a:spcAft>
                <a:spcPts val="0"/>
              </a:spcAft>
              <a:buClr>
                <a:schemeClr val="lt1"/>
              </a:buClr>
              <a:buSzPts val="3100"/>
              <a:buChar char="●"/>
            </a:pPr>
            <a:r>
              <a:rPr lang="en" sz="3100">
                <a:solidFill>
                  <a:schemeClr val="lt1"/>
                </a:solidFill>
              </a:rPr>
              <a:t>So, we know that we can have 16 bits to index the page table, or 2</a:t>
            </a:r>
            <a:r>
              <a:rPr lang="en" sz="3100" baseline="30000">
                <a:solidFill>
                  <a:schemeClr val="lt1"/>
                </a:solidFill>
              </a:rPr>
              <a:t>16</a:t>
            </a:r>
            <a:r>
              <a:rPr lang="en" sz="3100">
                <a:solidFill>
                  <a:schemeClr val="lt1"/>
                </a:solidFill>
              </a:rPr>
              <a:t> different pages in the page table</a:t>
            </a:r>
            <a:endParaRPr sz="31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32"/>
        <p:cNvGrpSpPr/>
        <p:nvPr/>
      </p:nvGrpSpPr>
      <p:grpSpPr>
        <a:xfrm>
          <a:off x="0" y="0"/>
          <a:ext cx="0" cy="0"/>
          <a:chOff x="0" y="0"/>
          <a:chExt cx="0" cy="0"/>
        </a:xfrm>
      </p:grpSpPr>
      <p:sp>
        <p:nvSpPr>
          <p:cNvPr id="633" name="Google Shape;633;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34" name="Google Shape;634;p62"/>
          <p:cNvSpPr/>
          <p:nvPr/>
        </p:nvSpPr>
        <p:spPr>
          <a:xfrm>
            <a:off x="28308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635" name="Google Shape;635;p62"/>
          <p:cNvSpPr/>
          <p:nvPr/>
        </p:nvSpPr>
        <p:spPr>
          <a:xfrm>
            <a:off x="32661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636" name="Google Shape;636;p62"/>
          <p:cNvSpPr/>
          <p:nvPr/>
        </p:nvSpPr>
        <p:spPr>
          <a:xfrm>
            <a:off x="37014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637" name="Google Shape;637;p62"/>
          <p:cNvSpPr/>
          <p:nvPr/>
        </p:nvSpPr>
        <p:spPr>
          <a:xfrm>
            <a:off x="41367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638" name="Google Shape;638;p62"/>
          <p:cNvSpPr/>
          <p:nvPr/>
        </p:nvSpPr>
        <p:spPr>
          <a:xfrm>
            <a:off x="45720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639" name="Google Shape;639;p62"/>
          <p:cNvSpPr/>
          <p:nvPr/>
        </p:nvSpPr>
        <p:spPr>
          <a:xfrm>
            <a:off x="50073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640" name="Google Shape;640;p62"/>
          <p:cNvSpPr/>
          <p:nvPr/>
        </p:nvSpPr>
        <p:spPr>
          <a:xfrm>
            <a:off x="54426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641" name="Google Shape;641;p62"/>
          <p:cNvSpPr/>
          <p:nvPr/>
        </p:nvSpPr>
        <p:spPr>
          <a:xfrm>
            <a:off x="58779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642" name="Google Shape;642;p62"/>
          <p:cNvSpPr txBox="1"/>
          <p:nvPr/>
        </p:nvSpPr>
        <p:spPr>
          <a:xfrm>
            <a:off x="2706450" y="2611750"/>
            <a:ext cx="37311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This is our 32 bit address (in hexadecimal)</a:t>
            </a:r>
            <a:endParaRPr>
              <a:solidFill>
                <a:schemeClr val="lt1"/>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46"/>
        <p:cNvGrpSpPr/>
        <p:nvPr/>
      </p:nvGrpSpPr>
      <p:grpSpPr>
        <a:xfrm>
          <a:off x="0" y="0"/>
          <a:ext cx="0" cy="0"/>
          <a:chOff x="0" y="0"/>
          <a:chExt cx="0" cy="0"/>
        </a:xfrm>
      </p:grpSpPr>
      <p:sp>
        <p:nvSpPr>
          <p:cNvPr id="647" name="Google Shape;647;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48" name="Google Shape;648;p63"/>
          <p:cNvSpPr/>
          <p:nvPr/>
        </p:nvSpPr>
        <p:spPr>
          <a:xfrm>
            <a:off x="28308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649" name="Google Shape;649;p63"/>
          <p:cNvSpPr/>
          <p:nvPr/>
        </p:nvSpPr>
        <p:spPr>
          <a:xfrm>
            <a:off x="32661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650" name="Google Shape;650;p63"/>
          <p:cNvSpPr/>
          <p:nvPr/>
        </p:nvSpPr>
        <p:spPr>
          <a:xfrm>
            <a:off x="37014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651" name="Google Shape;651;p63"/>
          <p:cNvSpPr/>
          <p:nvPr/>
        </p:nvSpPr>
        <p:spPr>
          <a:xfrm>
            <a:off x="41367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652" name="Google Shape;652;p63"/>
          <p:cNvSpPr/>
          <p:nvPr/>
        </p:nvSpPr>
        <p:spPr>
          <a:xfrm>
            <a:off x="45720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653" name="Google Shape;653;p63"/>
          <p:cNvSpPr/>
          <p:nvPr/>
        </p:nvSpPr>
        <p:spPr>
          <a:xfrm>
            <a:off x="50073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654" name="Google Shape;654;p63"/>
          <p:cNvSpPr/>
          <p:nvPr/>
        </p:nvSpPr>
        <p:spPr>
          <a:xfrm>
            <a:off x="54426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655" name="Google Shape;655;p63"/>
          <p:cNvSpPr/>
          <p:nvPr/>
        </p:nvSpPr>
        <p:spPr>
          <a:xfrm>
            <a:off x="58779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656" name="Google Shape;656;p63"/>
          <p:cNvSpPr txBox="1"/>
          <p:nvPr/>
        </p:nvSpPr>
        <p:spPr>
          <a:xfrm>
            <a:off x="2706450" y="2611750"/>
            <a:ext cx="3731100" cy="1046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This is our 32 bit address (in hexadecimal)</a:t>
            </a:r>
            <a:endParaRPr>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a:solidFill>
                <a:schemeClr val="lt1"/>
              </a:solidFill>
              <a:latin typeface="Proxima Nova"/>
              <a:ea typeface="Proxima Nova"/>
              <a:cs typeface="Proxima Nova"/>
              <a:sym typeface="Proxima Nova"/>
            </a:endParaRPr>
          </a:p>
          <a:p>
            <a:pPr marL="0" lvl="0" indent="0" algn="ctr" rtl="0">
              <a:spcBef>
                <a:spcPts val="0"/>
              </a:spcBef>
              <a:spcAft>
                <a:spcPts val="0"/>
              </a:spcAft>
              <a:buNone/>
            </a:pPr>
            <a:r>
              <a:rPr lang="en">
                <a:solidFill>
                  <a:schemeClr val="lt1"/>
                </a:solidFill>
                <a:latin typeface="Proxima Nova"/>
                <a:ea typeface="Proxima Nova"/>
                <a:cs typeface="Proxima Nova"/>
                <a:sym typeface="Proxima Nova"/>
              </a:rPr>
              <a:t>We know that the lower 16 bits are used for the offset</a:t>
            </a:r>
            <a:endParaRPr>
              <a:solidFill>
                <a:schemeClr val="lt1"/>
              </a:solidFill>
              <a:latin typeface="Proxima Nova"/>
              <a:ea typeface="Proxima Nova"/>
              <a:cs typeface="Proxima Nova"/>
              <a:sym typeface="Proxima Nova"/>
            </a:endParaRPr>
          </a:p>
        </p:txBody>
      </p:sp>
      <p:cxnSp>
        <p:nvCxnSpPr>
          <p:cNvPr id="657" name="Google Shape;657;p63"/>
          <p:cNvCxnSpPr/>
          <p:nvPr/>
        </p:nvCxnSpPr>
        <p:spPr>
          <a:xfrm>
            <a:off x="4572000" y="1443550"/>
            <a:ext cx="0" cy="1030500"/>
          </a:xfrm>
          <a:prstGeom prst="straightConnector1">
            <a:avLst/>
          </a:prstGeom>
          <a:noFill/>
          <a:ln w="28575" cap="flat" cmpd="sng">
            <a:solidFill>
              <a:schemeClr val="accent5"/>
            </a:solidFill>
            <a:prstDash val="solid"/>
            <a:round/>
            <a:headEnd type="none" w="med" len="med"/>
            <a:tailEnd type="none" w="med" len="med"/>
          </a:ln>
        </p:spPr>
      </p:cxnSp>
      <p:sp>
        <p:nvSpPr>
          <p:cNvPr id="658" name="Google Shape;658;p63"/>
          <p:cNvSpPr/>
          <p:nvPr/>
        </p:nvSpPr>
        <p:spPr>
          <a:xfrm rot="-5400000">
            <a:off x="5259050" y="684100"/>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3"/>
          <p:cNvSpPr txBox="1"/>
          <p:nvPr/>
        </p:nvSpPr>
        <p:spPr>
          <a:xfrm>
            <a:off x="4921400" y="985738"/>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Offset Bits</a:t>
            </a:r>
            <a:endParaRPr>
              <a:solidFill>
                <a:schemeClr val="lt1"/>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63"/>
        <p:cNvGrpSpPr/>
        <p:nvPr/>
      </p:nvGrpSpPr>
      <p:grpSpPr>
        <a:xfrm>
          <a:off x="0" y="0"/>
          <a:ext cx="0" cy="0"/>
          <a:chOff x="0" y="0"/>
          <a:chExt cx="0" cy="0"/>
        </a:xfrm>
      </p:grpSpPr>
      <p:sp>
        <p:nvSpPr>
          <p:cNvPr id="664" name="Google Shape;664;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65" name="Google Shape;665;p64"/>
          <p:cNvSpPr txBox="1"/>
          <p:nvPr/>
        </p:nvSpPr>
        <p:spPr>
          <a:xfrm>
            <a:off x="2706450" y="2611750"/>
            <a:ext cx="3731100" cy="1693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This is our 32 bit address (in hexadecimal)</a:t>
            </a:r>
            <a:endParaRPr>
              <a:solidFill>
                <a:schemeClr val="lt1"/>
              </a:solidFill>
              <a:latin typeface="Proxima Nova"/>
              <a:ea typeface="Proxima Nova"/>
              <a:cs typeface="Proxima Nova"/>
              <a:sym typeface="Proxima Nova"/>
            </a:endParaRPr>
          </a:p>
          <a:p>
            <a:pPr marL="0" lvl="0" indent="0" algn="ctr" rtl="0">
              <a:spcBef>
                <a:spcPts val="0"/>
              </a:spcBef>
              <a:spcAft>
                <a:spcPts val="0"/>
              </a:spcAft>
              <a:buNone/>
            </a:pPr>
            <a:endParaRPr>
              <a:solidFill>
                <a:schemeClr val="lt1"/>
              </a:solidFill>
              <a:latin typeface="Proxima Nova"/>
              <a:ea typeface="Proxima Nova"/>
              <a:cs typeface="Proxima Nova"/>
              <a:sym typeface="Proxima Nova"/>
            </a:endParaRPr>
          </a:p>
          <a:p>
            <a:pPr marL="0" lvl="0" indent="0" algn="ctr" rtl="0">
              <a:spcBef>
                <a:spcPts val="0"/>
              </a:spcBef>
              <a:spcAft>
                <a:spcPts val="0"/>
              </a:spcAft>
              <a:buNone/>
            </a:pPr>
            <a:r>
              <a:rPr lang="en">
                <a:solidFill>
                  <a:schemeClr val="lt1"/>
                </a:solidFill>
                <a:latin typeface="Proxima Nova"/>
                <a:ea typeface="Proxima Nova"/>
                <a:cs typeface="Proxima Nova"/>
                <a:sym typeface="Proxima Nova"/>
              </a:rPr>
              <a:t>We know that the lower 16 bits are used for the offset</a:t>
            </a:r>
            <a:endParaRPr>
              <a:solidFill>
                <a:schemeClr val="lt1"/>
              </a:solidFill>
              <a:latin typeface="Proxima Nova"/>
              <a:ea typeface="Proxima Nova"/>
              <a:cs typeface="Proxima Nova"/>
              <a:sym typeface="Proxima Nova"/>
            </a:endParaRPr>
          </a:p>
          <a:p>
            <a:pPr marL="0" lvl="0" indent="0" algn="ctr" rtl="0">
              <a:spcBef>
                <a:spcPts val="0"/>
              </a:spcBef>
              <a:spcAft>
                <a:spcPts val="0"/>
              </a:spcAft>
              <a:buNone/>
            </a:pPr>
            <a:br>
              <a:rPr lang="en">
                <a:solidFill>
                  <a:schemeClr val="lt1"/>
                </a:solidFill>
                <a:latin typeface="Proxima Nova"/>
                <a:ea typeface="Proxima Nova"/>
                <a:cs typeface="Proxima Nova"/>
                <a:sym typeface="Proxima Nova"/>
              </a:rPr>
            </a:br>
            <a:r>
              <a:rPr lang="en">
                <a:solidFill>
                  <a:schemeClr val="lt1"/>
                </a:solidFill>
                <a:latin typeface="Proxima Nova"/>
                <a:ea typeface="Proxima Nova"/>
                <a:cs typeface="Proxima Nova"/>
                <a:sym typeface="Proxima Nova"/>
              </a:rPr>
              <a:t>That means the remaining 16 bits are used for the page table index</a:t>
            </a:r>
            <a:endParaRPr>
              <a:solidFill>
                <a:schemeClr val="lt1"/>
              </a:solidFill>
              <a:latin typeface="Proxima Nova"/>
              <a:ea typeface="Proxima Nova"/>
              <a:cs typeface="Proxima Nova"/>
              <a:sym typeface="Proxima Nova"/>
            </a:endParaRPr>
          </a:p>
        </p:txBody>
      </p:sp>
      <p:sp>
        <p:nvSpPr>
          <p:cNvPr id="666" name="Google Shape;666;p64"/>
          <p:cNvSpPr/>
          <p:nvPr/>
        </p:nvSpPr>
        <p:spPr>
          <a:xfrm>
            <a:off x="28308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667" name="Google Shape;667;p64"/>
          <p:cNvSpPr/>
          <p:nvPr/>
        </p:nvSpPr>
        <p:spPr>
          <a:xfrm>
            <a:off x="32661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668" name="Google Shape;668;p64"/>
          <p:cNvSpPr/>
          <p:nvPr/>
        </p:nvSpPr>
        <p:spPr>
          <a:xfrm>
            <a:off x="37014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669" name="Google Shape;669;p64"/>
          <p:cNvSpPr/>
          <p:nvPr/>
        </p:nvSpPr>
        <p:spPr>
          <a:xfrm>
            <a:off x="41367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670" name="Google Shape;670;p64"/>
          <p:cNvSpPr/>
          <p:nvPr/>
        </p:nvSpPr>
        <p:spPr>
          <a:xfrm>
            <a:off x="45720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671" name="Google Shape;671;p64"/>
          <p:cNvSpPr/>
          <p:nvPr/>
        </p:nvSpPr>
        <p:spPr>
          <a:xfrm>
            <a:off x="50073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672" name="Google Shape;672;p64"/>
          <p:cNvSpPr/>
          <p:nvPr/>
        </p:nvSpPr>
        <p:spPr>
          <a:xfrm>
            <a:off x="54426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673" name="Google Shape;673;p64"/>
          <p:cNvSpPr/>
          <p:nvPr/>
        </p:nvSpPr>
        <p:spPr>
          <a:xfrm>
            <a:off x="58779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cxnSp>
        <p:nvCxnSpPr>
          <p:cNvPr id="674" name="Google Shape;674;p64"/>
          <p:cNvCxnSpPr/>
          <p:nvPr/>
        </p:nvCxnSpPr>
        <p:spPr>
          <a:xfrm>
            <a:off x="4572000" y="1443550"/>
            <a:ext cx="0" cy="1030500"/>
          </a:xfrm>
          <a:prstGeom prst="straightConnector1">
            <a:avLst/>
          </a:prstGeom>
          <a:noFill/>
          <a:ln w="28575" cap="flat" cmpd="sng">
            <a:solidFill>
              <a:schemeClr val="accent5"/>
            </a:solidFill>
            <a:prstDash val="solid"/>
            <a:round/>
            <a:headEnd type="none" w="med" len="med"/>
            <a:tailEnd type="none" w="med" len="med"/>
          </a:ln>
        </p:spPr>
      </p:cxnSp>
      <p:sp>
        <p:nvSpPr>
          <p:cNvPr id="675" name="Google Shape;675;p64"/>
          <p:cNvSpPr/>
          <p:nvPr/>
        </p:nvSpPr>
        <p:spPr>
          <a:xfrm rot="-5400000">
            <a:off x="5259050" y="684100"/>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4"/>
          <p:cNvSpPr txBox="1"/>
          <p:nvPr/>
        </p:nvSpPr>
        <p:spPr>
          <a:xfrm>
            <a:off x="4921400" y="905638"/>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Offset Bits</a:t>
            </a:r>
            <a:endParaRPr>
              <a:solidFill>
                <a:schemeClr val="lt1"/>
              </a:solidFill>
              <a:latin typeface="Proxima Nova"/>
              <a:ea typeface="Proxima Nova"/>
              <a:cs typeface="Proxima Nova"/>
              <a:sym typeface="Proxima Nova"/>
            </a:endParaRPr>
          </a:p>
        </p:txBody>
      </p:sp>
      <p:sp>
        <p:nvSpPr>
          <p:cNvPr id="677" name="Google Shape;677;p64"/>
          <p:cNvSpPr/>
          <p:nvPr/>
        </p:nvSpPr>
        <p:spPr>
          <a:xfrm rot="-5400000">
            <a:off x="3532650" y="684100"/>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4"/>
          <p:cNvSpPr txBox="1"/>
          <p:nvPr/>
        </p:nvSpPr>
        <p:spPr>
          <a:xfrm>
            <a:off x="3195000" y="905638"/>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PT Bits</a:t>
            </a:r>
            <a:endParaRPr>
              <a:solidFill>
                <a:schemeClr val="lt1"/>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2"/>
        <p:cNvGrpSpPr/>
        <p:nvPr/>
      </p:nvGrpSpPr>
      <p:grpSpPr>
        <a:xfrm>
          <a:off x="0" y="0"/>
          <a:ext cx="0" cy="0"/>
          <a:chOff x="0" y="0"/>
          <a:chExt cx="0" cy="0"/>
        </a:xfrm>
      </p:grpSpPr>
      <p:sp>
        <p:nvSpPr>
          <p:cNvPr id="683" name="Google Shape;683;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684" name="Google Shape;684;p65"/>
          <p:cNvSpPr txBox="1"/>
          <p:nvPr/>
        </p:nvSpPr>
        <p:spPr>
          <a:xfrm>
            <a:off x="2706450" y="2611750"/>
            <a:ext cx="3731100" cy="1693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roxima Nova"/>
                <a:ea typeface="Proxima Nova"/>
                <a:cs typeface="Proxima Nova"/>
                <a:sym typeface="Proxima Nova"/>
              </a:rPr>
              <a:t>Next, we’ll go to the page table, and look at index 0xABCD, since that’s the page table index for this virtual address.</a:t>
            </a:r>
            <a:endParaRPr>
              <a:solidFill>
                <a:schemeClr val="lt1"/>
              </a:solidFill>
              <a:latin typeface="Proxima Nova"/>
              <a:ea typeface="Proxima Nova"/>
              <a:cs typeface="Proxima Nova"/>
              <a:sym typeface="Proxima Nova"/>
            </a:endParaRPr>
          </a:p>
          <a:p>
            <a:pPr marL="0" lvl="0" indent="0" algn="l" rtl="0">
              <a:spcBef>
                <a:spcPts val="0"/>
              </a:spcBef>
              <a:spcAft>
                <a:spcPts val="0"/>
              </a:spcAft>
              <a:buNone/>
            </a:pPr>
            <a:endParaRPr>
              <a:solidFill>
                <a:schemeClr val="lt1"/>
              </a:solidFill>
              <a:latin typeface="Proxima Nova"/>
              <a:ea typeface="Proxima Nova"/>
              <a:cs typeface="Proxima Nova"/>
              <a:sym typeface="Proxima Nova"/>
            </a:endParaRPr>
          </a:p>
          <a:p>
            <a:pPr marL="0" lvl="0" indent="0" algn="l" rtl="0">
              <a:spcBef>
                <a:spcPts val="0"/>
              </a:spcBef>
              <a:spcAft>
                <a:spcPts val="0"/>
              </a:spcAft>
              <a:buNone/>
            </a:pPr>
            <a:r>
              <a:rPr lang="en">
                <a:solidFill>
                  <a:schemeClr val="lt1"/>
                </a:solidFill>
                <a:latin typeface="Proxima Nova"/>
                <a:ea typeface="Proxima Nova"/>
                <a:cs typeface="Proxima Nova"/>
                <a:sym typeface="Proxima Nova"/>
              </a:rPr>
              <a:t>Once we index the page table, it will return to us the real, physical address for this page that we’re looking for.</a:t>
            </a:r>
            <a:endParaRPr>
              <a:solidFill>
                <a:schemeClr val="lt1"/>
              </a:solidFill>
              <a:latin typeface="Proxima Nova"/>
              <a:ea typeface="Proxima Nova"/>
              <a:cs typeface="Proxima Nova"/>
              <a:sym typeface="Proxima Nova"/>
            </a:endParaRPr>
          </a:p>
        </p:txBody>
      </p:sp>
      <p:sp>
        <p:nvSpPr>
          <p:cNvPr id="685" name="Google Shape;685;p65"/>
          <p:cNvSpPr/>
          <p:nvPr/>
        </p:nvSpPr>
        <p:spPr>
          <a:xfrm>
            <a:off x="28308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686" name="Google Shape;686;p65"/>
          <p:cNvSpPr/>
          <p:nvPr/>
        </p:nvSpPr>
        <p:spPr>
          <a:xfrm>
            <a:off x="32661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687" name="Google Shape;687;p65"/>
          <p:cNvSpPr/>
          <p:nvPr/>
        </p:nvSpPr>
        <p:spPr>
          <a:xfrm>
            <a:off x="37014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688" name="Google Shape;688;p65"/>
          <p:cNvSpPr/>
          <p:nvPr/>
        </p:nvSpPr>
        <p:spPr>
          <a:xfrm>
            <a:off x="41367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689" name="Google Shape;689;p65"/>
          <p:cNvSpPr/>
          <p:nvPr/>
        </p:nvSpPr>
        <p:spPr>
          <a:xfrm>
            <a:off x="45720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690" name="Google Shape;690;p65"/>
          <p:cNvSpPr/>
          <p:nvPr/>
        </p:nvSpPr>
        <p:spPr>
          <a:xfrm>
            <a:off x="50073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691" name="Google Shape;691;p65"/>
          <p:cNvSpPr/>
          <p:nvPr/>
        </p:nvSpPr>
        <p:spPr>
          <a:xfrm>
            <a:off x="54426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692" name="Google Shape;692;p65"/>
          <p:cNvSpPr/>
          <p:nvPr/>
        </p:nvSpPr>
        <p:spPr>
          <a:xfrm>
            <a:off x="5877900" y="17411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cxnSp>
        <p:nvCxnSpPr>
          <p:cNvPr id="693" name="Google Shape;693;p65"/>
          <p:cNvCxnSpPr/>
          <p:nvPr/>
        </p:nvCxnSpPr>
        <p:spPr>
          <a:xfrm>
            <a:off x="4572000" y="1443550"/>
            <a:ext cx="0" cy="1030500"/>
          </a:xfrm>
          <a:prstGeom prst="straightConnector1">
            <a:avLst/>
          </a:prstGeom>
          <a:noFill/>
          <a:ln w="28575" cap="flat" cmpd="sng">
            <a:solidFill>
              <a:schemeClr val="accent5"/>
            </a:solidFill>
            <a:prstDash val="solid"/>
            <a:round/>
            <a:headEnd type="none" w="med" len="med"/>
            <a:tailEnd type="none" w="med" len="med"/>
          </a:ln>
        </p:spPr>
      </p:cxnSp>
      <p:sp>
        <p:nvSpPr>
          <p:cNvPr id="694" name="Google Shape;694;p65"/>
          <p:cNvSpPr/>
          <p:nvPr/>
        </p:nvSpPr>
        <p:spPr>
          <a:xfrm rot="-5400000">
            <a:off x="5259050" y="684100"/>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5"/>
          <p:cNvSpPr txBox="1"/>
          <p:nvPr/>
        </p:nvSpPr>
        <p:spPr>
          <a:xfrm>
            <a:off x="4921400" y="905638"/>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Offset Bits</a:t>
            </a:r>
            <a:endParaRPr>
              <a:solidFill>
                <a:schemeClr val="lt1"/>
              </a:solidFill>
              <a:latin typeface="Proxima Nova"/>
              <a:ea typeface="Proxima Nova"/>
              <a:cs typeface="Proxima Nova"/>
              <a:sym typeface="Proxima Nova"/>
            </a:endParaRPr>
          </a:p>
        </p:txBody>
      </p:sp>
      <p:sp>
        <p:nvSpPr>
          <p:cNvPr id="696" name="Google Shape;696;p65"/>
          <p:cNvSpPr/>
          <p:nvPr/>
        </p:nvSpPr>
        <p:spPr>
          <a:xfrm rot="-5400000">
            <a:off x="3532650" y="684100"/>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5"/>
          <p:cNvSpPr txBox="1"/>
          <p:nvPr/>
        </p:nvSpPr>
        <p:spPr>
          <a:xfrm>
            <a:off x="3195000" y="905638"/>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PT Bits</a:t>
            </a:r>
            <a:endParaRPr>
              <a:solidFill>
                <a:schemeClr val="lt1"/>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01"/>
        <p:cNvGrpSpPr/>
        <p:nvPr/>
      </p:nvGrpSpPr>
      <p:grpSpPr>
        <a:xfrm>
          <a:off x="0" y="0"/>
          <a:ext cx="0" cy="0"/>
          <a:chOff x="0" y="0"/>
          <a:chExt cx="0" cy="0"/>
        </a:xfrm>
      </p:grpSpPr>
      <p:sp>
        <p:nvSpPr>
          <p:cNvPr id="702" name="Google Shape;702;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703" name="Google Shape;703;p66"/>
          <p:cNvSpPr/>
          <p:nvPr/>
        </p:nvSpPr>
        <p:spPr>
          <a:xfrm>
            <a:off x="53004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704" name="Google Shape;704;p66"/>
          <p:cNvSpPr/>
          <p:nvPr/>
        </p:nvSpPr>
        <p:spPr>
          <a:xfrm>
            <a:off x="57357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705" name="Google Shape;705;p66"/>
          <p:cNvSpPr/>
          <p:nvPr/>
        </p:nvSpPr>
        <p:spPr>
          <a:xfrm>
            <a:off x="61710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706" name="Google Shape;706;p66"/>
          <p:cNvSpPr/>
          <p:nvPr/>
        </p:nvSpPr>
        <p:spPr>
          <a:xfrm>
            <a:off x="66063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707" name="Google Shape;707;p66"/>
          <p:cNvSpPr/>
          <p:nvPr/>
        </p:nvSpPr>
        <p:spPr>
          <a:xfrm>
            <a:off x="70416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708" name="Google Shape;708;p66"/>
          <p:cNvSpPr/>
          <p:nvPr/>
        </p:nvSpPr>
        <p:spPr>
          <a:xfrm>
            <a:off x="74769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709" name="Google Shape;709;p66"/>
          <p:cNvSpPr/>
          <p:nvPr/>
        </p:nvSpPr>
        <p:spPr>
          <a:xfrm>
            <a:off x="79122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10" name="Google Shape;710;p66"/>
          <p:cNvSpPr/>
          <p:nvPr/>
        </p:nvSpPr>
        <p:spPr>
          <a:xfrm>
            <a:off x="83475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cxnSp>
        <p:nvCxnSpPr>
          <p:cNvPr id="711" name="Google Shape;711;p66"/>
          <p:cNvCxnSpPr/>
          <p:nvPr/>
        </p:nvCxnSpPr>
        <p:spPr>
          <a:xfrm>
            <a:off x="7041600" y="1630125"/>
            <a:ext cx="0" cy="1030500"/>
          </a:xfrm>
          <a:prstGeom prst="straightConnector1">
            <a:avLst/>
          </a:prstGeom>
          <a:noFill/>
          <a:ln w="28575" cap="flat" cmpd="sng">
            <a:solidFill>
              <a:schemeClr val="accent5"/>
            </a:solidFill>
            <a:prstDash val="solid"/>
            <a:round/>
            <a:headEnd type="none" w="med" len="med"/>
            <a:tailEnd type="none" w="med" len="med"/>
          </a:ln>
        </p:spPr>
      </p:cxnSp>
      <p:sp>
        <p:nvSpPr>
          <p:cNvPr id="712" name="Google Shape;712;p66"/>
          <p:cNvSpPr/>
          <p:nvPr/>
        </p:nvSpPr>
        <p:spPr>
          <a:xfrm rot="-5400000">
            <a:off x="6002250" y="870675"/>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6"/>
          <p:cNvSpPr txBox="1"/>
          <p:nvPr/>
        </p:nvSpPr>
        <p:spPr>
          <a:xfrm>
            <a:off x="5664600" y="1092213"/>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PT Bits</a:t>
            </a:r>
            <a:endParaRPr>
              <a:solidFill>
                <a:schemeClr val="lt1"/>
              </a:solidFill>
              <a:latin typeface="Proxima Nova"/>
              <a:ea typeface="Proxima Nova"/>
              <a:cs typeface="Proxima Nova"/>
              <a:sym typeface="Proxima Nova"/>
            </a:endParaRPr>
          </a:p>
        </p:txBody>
      </p:sp>
      <p:sp>
        <p:nvSpPr>
          <p:cNvPr id="714" name="Google Shape;714;p66"/>
          <p:cNvSpPr/>
          <p:nvPr/>
        </p:nvSpPr>
        <p:spPr>
          <a:xfrm>
            <a:off x="311700" y="14100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0x0000</a:t>
            </a:r>
            <a:endParaRPr/>
          </a:p>
        </p:txBody>
      </p:sp>
      <p:sp>
        <p:nvSpPr>
          <p:cNvPr id="715" name="Google Shape;715;p66"/>
          <p:cNvSpPr/>
          <p:nvPr/>
        </p:nvSpPr>
        <p:spPr>
          <a:xfrm>
            <a:off x="311700" y="18453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0x0001</a:t>
            </a:r>
            <a:endParaRPr/>
          </a:p>
        </p:txBody>
      </p:sp>
      <p:sp>
        <p:nvSpPr>
          <p:cNvPr id="716" name="Google Shape;716;p66"/>
          <p:cNvSpPr/>
          <p:nvPr/>
        </p:nvSpPr>
        <p:spPr>
          <a:xfrm>
            <a:off x="311700" y="22806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0x0002</a:t>
            </a:r>
            <a:endParaRPr/>
          </a:p>
        </p:txBody>
      </p:sp>
      <p:sp>
        <p:nvSpPr>
          <p:cNvPr id="717" name="Google Shape;717;p66"/>
          <p:cNvSpPr/>
          <p:nvPr/>
        </p:nvSpPr>
        <p:spPr>
          <a:xfrm>
            <a:off x="311700" y="27159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18" name="Google Shape;718;p66"/>
          <p:cNvSpPr/>
          <p:nvPr/>
        </p:nvSpPr>
        <p:spPr>
          <a:xfrm>
            <a:off x="311700" y="31512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0xABCC</a:t>
            </a:r>
            <a:endParaRPr/>
          </a:p>
        </p:txBody>
      </p:sp>
      <p:sp>
        <p:nvSpPr>
          <p:cNvPr id="719" name="Google Shape;719;p66"/>
          <p:cNvSpPr/>
          <p:nvPr/>
        </p:nvSpPr>
        <p:spPr>
          <a:xfrm>
            <a:off x="311700" y="35865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0xABCD</a:t>
            </a:r>
            <a:endParaRPr/>
          </a:p>
        </p:txBody>
      </p:sp>
      <p:sp>
        <p:nvSpPr>
          <p:cNvPr id="720" name="Google Shape;720;p66"/>
          <p:cNvSpPr/>
          <p:nvPr/>
        </p:nvSpPr>
        <p:spPr>
          <a:xfrm>
            <a:off x="311700" y="40218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0xABCE</a:t>
            </a:r>
            <a:endParaRPr/>
          </a:p>
        </p:txBody>
      </p:sp>
      <p:sp>
        <p:nvSpPr>
          <p:cNvPr id="721" name="Google Shape;721;p66"/>
          <p:cNvSpPr/>
          <p:nvPr/>
        </p:nvSpPr>
        <p:spPr>
          <a:xfrm>
            <a:off x="311700" y="44571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22" name="Google Shape;722;p66"/>
          <p:cNvSpPr/>
          <p:nvPr/>
        </p:nvSpPr>
        <p:spPr>
          <a:xfrm>
            <a:off x="11823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Valid</a:t>
            </a:r>
            <a:endParaRPr/>
          </a:p>
        </p:txBody>
      </p:sp>
      <p:sp>
        <p:nvSpPr>
          <p:cNvPr id="723" name="Google Shape;723;p66"/>
          <p:cNvSpPr/>
          <p:nvPr/>
        </p:nvSpPr>
        <p:spPr>
          <a:xfrm>
            <a:off x="18567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Read</a:t>
            </a:r>
            <a:endParaRPr/>
          </a:p>
        </p:txBody>
      </p:sp>
      <p:sp>
        <p:nvSpPr>
          <p:cNvPr id="724" name="Google Shape;724;p66"/>
          <p:cNvSpPr/>
          <p:nvPr/>
        </p:nvSpPr>
        <p:spPr>
          <a:xfrm>
            <a:off x="25311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Write</a:t>
            </a:r>
            <a:endParaRPr/>
          </a:p>
        </p:txBody>
      </p:sp>
      <p:sp>
        <p:nvSpPr>
          <p:cNvPr id="725" name="Google Shape;725;p66"/>
          <p:cNvSpPr/>
          <p:nvPr/>
        </p:nvSpPr>
        <p:spPr>
          <a:xfrm>
            <a:off x="32055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Exec</a:t>
            </a:r>
            <a:endParaRPr/>
          </a:p>
        </p:txBody>
      </p:sp>
      <p:sp>
        <p:nvSpPr>
          <p:cNvPr id="726" name="Google Shape;726;p66"/>
          <p:cNvSpPr/>
          <p:nvPr/>
        </p:nvSpPr>
        <p:spPr>
          <a:xfrm>
            <a:off x="3879900" y="9747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Addr</a:t>
            </a:r>
            <a:endParaRPr/>
          </a:p>
        </p:txBody>
      </p:sp>
      <p:sp>
        <p:nvSpPr>
          <p:cNvPr id="727" name="Google Shape;727;p66"/>
          <p:cNvSpPr/>
          <p:nvPr/>
        </p:nvSpPr>
        <p:spPr>
          <a:xfrm>
            <a:off x="11823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28" name="Google Shape;728;p66"/>
          <p:cNvSpPr/>
          <p:nvPr/>
        </p:nvSpPr>
        <p:spPr>
          <a:xfrm>
            <a:off x="18567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29" name="Google Shape;729;p66"/>
          <p:cNvSpPr/>
          <p:nvPr/>
        </p:nvSpPr>
        <p:spPr>
          <a:xfrm>
            <a:off x="25311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30" name="Google Shape;730;p66"/>
          <p:cNvSpPr/>
          <p:nvPr/>
        </p:nvSpPr>
        <p:spPr>
          <a:xfrm>
            <a:off x="32055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31" name="Google Shape;731;p66"/>
          <p:cNvSpPr/>
          <p:nvPr/>
        </p:nvSpPr>
        <p:spPr>
          <a:xfrm>
            <a:off x="3879900" y="14100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a:t>
            </a:r>
            <a:endParaRPr/>
          </a:p>
        </p:txBody>
      </p:sp>
      <p:sp>
        <p:nvSpPr>
          <p:cNvPr id="732" name="Google Shape;732;p66"/>
          <p:cNvSpPr/>
          <p:nvPr/>
        </p:nvSpPr>
        <p:spPr>
          <a:xfrm>
            <a:off x="11823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33" name="Google Shape;733;p66"/>
          <p:cNvSpPr/>
          <p:nvPr/>
        </p:nvSpPr>
        <p:spPr>
          <a:xfrm>
            <a:off x="18567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34" name="Google Shape;734;p66"/>
          <p:cNvSpPr/>
          <p:nvPr/>
        </p:nvSpPr>
        <p:spPr>
          <a:xfrm>
            <a:off x="25311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35" name="Google Shape;735;p66"/>
          <p:cNvSpPr/>
          <p:nvPr/>
        </p:nvSpPr>
        <p:spPr>
          <a:xfrm>
            <a:off x="32055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36" name="Google Shape;736;p66"/>
          <p:cNvSpPr/>
          <p:nvPr/>
        </p:nvSpPr>
        <p:spPr>
          <a:xfrm>
            <a:off x="3879900" y="18453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0x1</a:t>
            </a:r>
            <a:endParaRPr/>
          </a:p>
        </p:txBody>
      </p:sp>
      <p:sp>
        <p:nvSpPr>
          <p:cNvPr id="737" name="Google Shape;737;p66"/>
          <p:cNvSpPr/>
          <p:nvPr/>
        </p:nvSpPr>
        <p:spPr>
          <a:xfrm>
            <a:off x="11823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38" name="Google Shape;738;p66"/>
          <p:cNvSpPr/>
          <p:nvPr/>
        </p:nvSpPr>
        <p:spPr>
          <a:xfrm>
            <a:off x="18567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39" name="Google Shape;739;p66"/>
          <p:cNvSpPr/>
          <p:nvPr/>
        </p:nvSpPr>
        <p:spPr>
          <a:xfrm>
            <a:off x="25311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40" name="Google Shape;740;p66"/>
          <p:cNvSpPr/>
          <p:nvPr/>
        </p:nvSpPr>
        <p:spPr>
          <a:xfrm>
            <a:off x="32055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41" name="Google Shape;741;p66"/>
          <p:cNvSpPr/>
          <p:nvPr/>
        </p:nvSpPr>
        <p:spPr>
          <a:xfrm>
            <a:off x="3879900" y="22806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0xF</a:t>
            </a:r>
            <a:endParaRPr/>
          </a:p>
        </p:txBody>
      </p:sp>
      <p:sp>
        <p:nvSpPr>
          <p:cNvPr id="742" name="Google Shape;742;p66"/>
          <p:cNvSpPr/>
          <p:nvPr/>
        </p:nvSpPr>
        <p:spPr>
          <a:xfrm>
            <a:off x="11823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3" name="Google Shape;743;p66"/>
          <p:cNvSpPr/>
          <p:nvPr/>
        </p:nvSpPr>
        <p:spPr>
          <a:xfrm>
            <a:off x="18567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4" name="Google Shape;744;p66"/>
          <p:cNvSpPr/>
          <p:nvPr/>
        </p:nvSpPr>
        <p:spPr>
          <a:xfrm>
            <a:off x="25311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5" name="Google Shape;745;p66"/>
          <p:cNvSpPr/>
          <p:nvPr/>
        </p:nvSpPr>
        <p:spPr>
          <a:xfrm>
            <a:off x="32055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6" name="Google Shape;746;p66"/>
          <p:cNvSpPr/>
          <p:nvPr/>
        </p:nvSpPr>
        <p:spPr>
          <a:xfrm>
            <a:off x="3879900" y="27159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7" name="Google Shape;747;p66"/>
          <p:cNvSpPr/>
          <p:nvPr/>
        </p:nvSpPr>
        <p:spPr>
          <a:xfrm>
            <a:off x="11823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8" name="Google Shape;748;p66"/>
          <p:cNvSpPr/>
          <p:nvPr/>
        </p:nvSpPr>
        <p:spPr>
          <a:xfrm>
            <a:off x="18567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49" name="Google Shape;749;p66"/>
          <p:cNvSpPr/>
          <p:nvPr/>
        </p:nvSpPr>
        <p:spPr>
          <a:xfrm>
            <a:off x="25311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50" name="Google Shape;750;p66"/>
          <p:cNvSpPr/>
          <p:nvPr/>
        </p:nvSpPr>
        <p:spPr>
          <a:xfrm>
            <a:off x="32055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51" name="Google Shape;751;p66"/>
          <p:cNvSpPr/>
          <p:nvPr/>
        </p:nvSpPr>
        <p:spPr>
          <a:xfrm>
            <a:off x="3879900" y="44571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52" name="Google Shape;752;p66"/>
          <p:cNvSpPr/>
          <p:nvPr/>
        </p:nvSpPr>
        <p:spPr>
          <a:xfrm>
            <a:off x="11823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53" name="Google Shape;753;p66"/>
          <p:cNvSpPr/>
          <p:nvPr/>
        </p:nvSpPr>
        <p:spPr>
          <a:xfrm>
            <a:off x="18567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54" name="Google Shape;754;p66"/>
          <p:cNvSpPr/>
          <p:nvPr/>
        </p:nvSpPr>
        <p:spPr>
          <a:xfrm>
            <a:off x="25311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55" name="Google Shape;755;p66"/>
          <p:cNvSpPr/>
          <p:nvPr/>
        </p:nvSpPr>
        <p:spPr>
          <a:xfrm>
            <a:off x="32055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56" name="Google Shape;756;p66"/>
          <p:cNvSpPr/>
          <p:nvPr/>
        </p:nvSpPr>
        <p:spPr>
          <a:xfrm>
            <a:off x="3879900" y="31512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0x7</a:t>
            </a:r>
            <a:endParaRPr/>
          </a:p>
        </p:txBody>
      </p:sp>
      <p:sp>
        <p:nvSpPr>
          <p:cNvPr id="757" name="Google Shape;757;p66"/>
          <p:cNvSpPr/>
          <p:nvPr/>
        </p:nvSpPr>
        <p:spPr>
          <a:xfrm>
            <a:off x="11823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58" name="Google Shape;758;p66"/>
          <p:cNvSpPr/>
          <p:nvPr/>
        </p:nvSpPr>
        <p:spPr>
          <a:xfrm>
            <a:off x="18567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59" name="Google Shape;759;p66"/>
          <p:cNvSpPr/>
          <p:nvPr/>
        </p:nvSpPr>
        <p:spPr>
          <a:xfrm>
            <a:off x="25311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60" name="Google Shape;760;p66"/>
          <p:cNvSpPr/>
          <p:nvPr/>
        </p:nvSpPr>
        <p:spPr>
          <a:xfrm>
            <a:off x="32055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61" name="Google Shape;761;p66"/>
          <p:cNvSpPr/>
          <p:nvPr/>
        </p:nvSpPr>
        <p:spPr>
          <a:xfrm>
            <a:off x="3879900" y="35865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0x3</a:t>
            </a:r>
            <a:endParaRPr/>
          </a:p>
        </p:txBody>
      </p:sp>
      <p:sp>
        <p:nvSpPr>
          <p:cNvPr id="762" name="Google Shape;762;p66"/>
          <p:cNvSpPr/>
          <p:nvPr/>
        </p:nvSpPr>
        <p:spPr>
          <a:xfrm>
            <a:off x="11823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63" name="Google Shape;763;p66"/>
          <p:cNvSpPr/>
          <p:nvPr/>
        </p:nvSpPr>
        <p:spPr>
          <a:xfrm>
            <a:off x="18567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64" name="Google Shape;764;p66"/>
          <p:cNvSpPr/>
          <p:nvPr/>
        </p:nvSpPr>
        <p:spPr>
          <a:xfrm>
            <a:off x="25311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65" name="Google Shape;765;p66"/>
          <p:cNvSpPr/>
          <p:nvPr/>
        </p:nvSpPr>
        <p:spPr>
          <a:xfrm>
            <a:off x="32055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66" name="Google Shape;766;p66"/>
          <p:cNvSpPr/>
          <p:nvPr/>
        </p:nvSpPr>
        <p:spPr>
          <a:xfrm>
            <a:off x="3879900" y="40218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0xC</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70"/>
        <p:cNvGrpSpPr/>
        <p:nvPr/>
      </p:nvGrpSpPr>
      <p:grpSpPr>
        <a:xfrm>
          <a:off x="0" y="0"/>
          <a:ext cx="0" cy="0"/>
          <a:chOff x="0" y="0"/>
          <a:chExt cx="0" cy="0"/>
        </a:xfrm>
      </p:grpSpPr>
      <p:sp>
        <p:nvSpPr>
          <p:cNvPr id="771" name="Google Shape;771;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772" name="Google Shape;772;p67"/>
          <p:cNvSpPr/>
          <p:nvPr/>
        </p:nvSpPr>
        <p:spPr>
          <a:xfrm>
            <a:off x="311700" y="14100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0x0000</a:t>
            </a:r>
            <a:endParaRPr/>
          </a:p>
        </p:txBody>
      </p:sp>
      <p:sp>
        <p:nvSpPr>
          <p:cNvPr id="773" name="Google Shape;773;p67"/>
          <p:cNvSpPr/>
          <p:nvPr/>
        </p:nvSpPr>
        <p:spPr>
          <a:xfrm>
            <a:off x="311700" y="18453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0x0001</a:t>
            </a:r>
            <a:endParaRPr/>
          </a:p>
        </p:txBody>
      </p:sp>
      <p:sp>
        <p:nvSpPr>
          <p:cNvPr id="774" name="Google Shape;774;p67"/>
          <p:cNvSpPr/>
          <p:nvPr/>
        </p:nvSpPr>
        <p:spPr>
          <a:xfrm>
            <a:off x="311700" y="22806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0x0002</a:t>
            </a:r>
            <a:endParaRPr/>
          </a:p>
        </p:txBody>
      </p:sp>
      <p:sp>
        <p:nvSpPr>
          <p:cNvPr id="775" name="Google Shape;775;p67"/>
          <p:cNvSpPr/>
          <p:nvPr/>
        </p:nvSpPr>
        <p:spPr>
          <a:xfrm>
            <a:off x="311700" y="27159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76" name="Google Shape;776;p67"/>
          <p:cNvSpPr/>
          <p:nvPr/>
        </p:nvSpPr>
        <p:spPr>
          <a:xfrm>
            <a:off x="311700" y="31512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0xABCC</a:t>
            </a:r>
            <a:endParaRPr/>
          </a:p>
        </p:txBody>
      </p:sp>
      <p:sp>
        <p:nvSpPr>
          <p:cNvPr id="777" name="Google Shape;777;p67"/>
          <p:cNvSpPr/>
          <p:nvPr/>
        </p:nvSpPr>
        <p:spPr>
          <a:xfrm>
            <a:off x="311700" y="35865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0xABCD</a:t>
            </a:r>
            <a:endParaRPr/>
          </a:p>
        </p:txBody>
      </p:sp>
      <p:sp>
        <p:nvSpPr>
          <p:cNvPr id="778" name="Google Shape;778;p67"/>
          <p:cNvSpPr/>
          <p:nvPr/>
        </p:nvSpPr>
        <p:spPr>
          <a:xfrm>
            <a:off x="311700" y="40218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0xABCE</a:t>
            </a:r>
            <a:endParaRPr/>
          </a:p>
        </p:txBody>
      </p:sp>
      <p:sp>
        <p:nvSpPr>
          <p:cNvPr id="779" name="Google Shape;779;p67"/>
          <p:cNvSpPr/>
          <p:nvPr/>
        </p:nvSpPr>
        <p:spPr>
          <a:xfrm>
            <a:off x="311700" y="44571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780" name="Google Shape;780;p67"/>
          <p:cNvSpPr/>
          <p:nvPr/>
        </p:nvSpPr>
        <p:spPr>
          <a:xfrm>
            <a:off x="11823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Valid</a:t>
            </a:r>
            <a:endParaRPr/>
          </a:p>
        </p:txBody>
      </p:sp>
      <p:sp>
        <p:nvSpPr>
          <p:cNvPr id="781" name="Google Shape;781;p67"/>
          <p:cNvSpPr/>
          <p:nvPr/>
        </p:nvSpPr>
        <p:spPr>
          <a:xfrm>
            <a:off x="18567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Read</a:t>
            </a:r>
            <a:endParaRPr/>
          </a:p>
        </p:txBody>
      </p:sp>
      <p:sp>
        <p:nvSpPr>
          <p:cNvPr id="782" name="Google Shape;782;p67"/>
          <p:cNvSpPr/>
          <p:nvPr/>
        </p:nvSpPr>
        <p:spPr>
          <a:xfrm>
            <a:off x="25311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Write</a:t>
            </a:r>
            <a:endParaRPr/>
          </a:p>
        </p:txBody>
      </p:sp>
      <p:sp>
        <p:nvSpPr>
          <p:cNvPr id="783" name="Google Shape;783;p67"/>
          <p:cNvSpPr/>
          <p:nvPr/>
        </p:nvSpPr>
        <p:spPr>
          <a:xfrm>
            <a:off x="3205500" y="9747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Exec</a:t>
            </a:r>
            <a:endParaRPr/>
          </a:p>
        </p:txBody>
      </p:sp>
      <p:sp>
        <p:nvSpPr>
          <p:cNvPr id="784" name="Google Shape;784;p67"/>
          <p:cNvSpPr/>
          <p:nvPr/>
        </p:nvSpPr>
        <p:spPr>
          <a:xfrm>
            <a:off x="3879900" y="9747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Addr</a:t>
            </a:r>
            <a:endParaRPr/>
          </a:p>
        </p:txBody>
      </p:sp>
      <p:sp>
        <p:nvSpPr>
          <p:cNvPr id="785" name="Google Shape;785;p67"/>
          <p:cNvSpPr/>
          <p:nvPr/>
        </p:nvSpPr>
        <p:spPr>
          <a:xfrm>
            <a:off x="11823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86" name="Google Shape;786;p67"/>
          <p:cNvSpPr/>
          <p:nvPr/>
        </p:nvSpPr>
        <p:spPr>
          <a:xfrm>
            <a:off x="18567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87" name="Google Shape;787;p67"/>
          <p:cNvSpPr/>
          <p:nvPr/>
        </p:nvSpPr>
        <p:spPr>
          <a:xfrm>
            <a:off x="25311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88" name="Google Shape;788;p67"/>
          <p:cNvSpPr/>
          <p:nvPr/>
        </p:nvSpPr>
        <p:spPr>
          <a:xfrm>
            <a:off x="3205500" y="14100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89" name="Google Shape;789;p67"/>
          <p:cNvSpPr/>
          <p:nvPr/>
        </p:nvSpPr>
        <p:spPr>
          <a:xfrm>
            <a:off x="3879900" y="14100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0xA</a:t>
            </a:r>
            <a:endParaRPr/>
          </a:p>
        </p:txBody>
      </p:sp>
      <p:sp>
        <p:nvSpPr>
          <p:cNvPr id="790" name="Google Shape;790;p67"/>
          <p:cNvSpPr/>
          <p:nvPr/>
        </p:nvSpPr>
        <p:spPr>
          <a:xfrm>
            <a:off x="11823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91" name="Google Shape;791;p67"/>
          <p:cNvSpPr/>
          <p:nvPr/>
        </p:nvSpPr>
        <p:spPr>
          <a:xfrm>
            <a:off x="18567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92" name="Google Shape;792;p67"/>
          <p:cNvSpPr/>
          <p:nvPr/>
        </p:nvSpPr>
        <p:spPr>
          <a:xfrm>
            <a:off x="25311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93" name="Google Shape;793;p67"/>
          <p:cNvSpPr/>
          <p:nvPr/>
        </p:nvSpPr>
        <p:spPr>
          <a:xfrm>
            <a:off x="3205500" y="18453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94" name="Google Shape;794;p67"/>
          <p:cNvSpPr/>
          <p:nvPr/>
        </p:nvSpPr>
        <p:spPr>
          <a:xfrm>
            <a:off x="3879900" y="18453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0x1</a:t>
            </a:r>
            <a:endParaRPr/>
          </a:p>
        </p:txBody>
      </p:sp>
      <p:sp>
        <p:nvSpPr>
          <p:cNvPr id="795" name="Google Shape;795;p67"/>
          <p:cNvSpPr/>
          <p:nvPr/>
        </p:nvSpPr>
        <p:spPr>
          <a:xfrm>
            <a:off x="11823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96" name="Google Shape;796;p67"/>
          <p:cNvSpPr/>
          <p:nvPr/>
        </p:nvSpPr>
        <p:spPr>
          <a:xfrm>
            <a:off x="18567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797" name="Google Shape;797;p67"/>
          <p:cNvSpPr/>
          <p:nvPr/>
        </p:nvSpPr>
        <p:spPr>
          <a:xfrm>
            <a:off x="25311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98" name="Google Shape;798;p67"/>
          <p:cNvSpPr/>
          <p:nvPr/>
        </p:nvSpPr>
        <p:spPr>
          <a:xfrm>
            <a:off x="3205500" y="22806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799" name="Google Shape;799;p67"/>
          <p:cNvSpPr/>
          <p:nvPr/>
        </p:nvSpPr>
        <p:spPr>
          <a:xfrm>
            <a:off x="3879900" y="22806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0xF</a:t>
            </a:r>
            <a:endParaRPr/>
          </a:p>
        </p:txBody>
      </p:sp>
      <p:sp>
        <p:nvSpPr>
          <p:cNvPr id="800" name="Google Shape;800;p67"/>
          <p:cNvSpPr/>
          <p:nvPr/>
        </p:nvSpPr>
        <p:spPr>
          <a:xfrm>
            <a:off x="11823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1" name="Google Shape;801;p67"/>
          <p:cNvSpPr/>
          <p:nvPr/>
        </p:nvSpPr>
        <p:spPr>
          <a:xfrm>
            <a:off x="18567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2" name="Google Shape;802;p67"/>
          <p:cNvSpPr/>
          <p:nvPr/>
        </p:nvSpPr>
        <p:spPr>
          <a:xfrm>
            <a:off x="25311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3" name="Google Shape;803;p67"/>
          <p:cNvSpPr/>
          <p:nvPr/>
        </p:nvSpPr>
        <p:spPr>
          <a:xfrm>
            <a:off x="3205500" y="27159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4" name="Google Shape;804;p67"/>
          <p:cNvSpPr/>
          <p:nvPr/>
        </p:nvSpPr>
        <p:spPr>
          <a:xfrm>
            <a:off x="3879900" y="27159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5" name="Google Shape;805;p67"/>
          <p:cNvSpPr/>
          <p:nvPr/>
        </p:nvSpPr>
        <p:spPr>
          <a:xfrm>
            <a:off x="11823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6" name="Google Shape;806;p67"/>
          <p:cNvSpPr/>
          <p:nvPr/>
        </p:nvSpPr>
        <p:spPr>
          <a:xfrm>
            <a:off x="18567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7" name="Google Shape;807;p67"/>
          <p:cNvSpPr/>
          <p:nvPr/>
        </p:nvSpPr>
        <p:spPr>
          <a:xfrm>
            <a:off x="25311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8" name="Google Shape;808;p67"/>
          <p:cNvSpPr/>
          <p:nvPr/>
        </p:nvSpPr>
        <p:spPr>
          <a:xfrm>
            <a:off x="3205500" y="44571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09" name="Google Shape;809;p67"/>
          <p:cNvSpPr/>
          <p:nvPr/>
        </p:nvSpPr>
        <p:spPr>
          <a:xfrm>
            <a:off x="3879900" y="44571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t>
            </a:r>
            <a:endParaRPr/>
          </a:p>
        </p:txBody>
      </p:sp>
      <p:sp>
        <p:nvSpPr>
          <p:cNvPr id="810" name="Google Shape;810;p67"/>
          <p:cNvSpPr/>
          <p:nvPr/>
        </p:nvSpPr>
        <p:spPr>
          <a:xfrm>
            <a:off x="11823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11" name="Google Shape;811;p67"/>
          <p:cNvSpPr/>
          <p:nvPr/>
        </p:nvSpPr>
        <p:spPr>
          <a:xfrm>
            <a:off x="18567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12" name="Google Shape;812;p67"/>
          <p:cNvSpPr/>
          <p:nvPr/>
        </p:nvSpPr>
        <p:spPr>
          <a:xfrm>
            <a:off x="25311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813" name="Google Shape;813;p67"/>
          <p:cNvSpPr/>
          <p:nvPr/>
        </p:nvSpPr>
        <p:spPr>
          <a:xfrm>
            <a:off x="3205500" y="31512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814" name="Google Shape;814;p67"/>
          <p:cNvSpPr/>
          <p:nvPr/>
        </p:nvSpPr>
        <p:spPr>
          <a:xfrm>
            <a:off x="3879900" y="31512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0x7</a:t>
            </a:r>
            <a:endParaRPr/>
          </a:p>
        </p:txBody>
      </p:sp>
      <p:sp>
        <p:nvSpPr>
          <p:cNvPr id="815" name="Google Shape;815;p67"/>
          <p:cNvSpPr/>
          <p:nvPr/>
        </p:nvSpPr>
        <p:spPr>
          <a:xfrm>
            <a:off x="11823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16" name="Google Shape;816;p67"/>
          <p:cNvSpPr/>
          <p:nvPr/>
        </p:nvSpPr>
        <p:spPr>
          <a:xfrm>
            <a:off x="18567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17" name="Google Shape;817;p67"/>
          <p:cNvSpPr/>
          <p:nvPr/>
        </p:nvSpPr>
        <p:spPr>
          <a:xfrm>
            <a:off x="25311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18" name="Google Shape;818;p67"/>
          <p:cNvSpPr/>
          <p:nvPr/>
        </p:nvSpPr>
        <p:spPr>
          <a:xfrm>
            <a:off x="3205500" y="35865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819" name="Google Shape;819;p67"/>
          <p:cNvSpPr/>
          <p:nvPr/>
        </p:nvSpPr>
        <p:spPr>
          <a:xfrm>
            <a:off x="3879900" y="35865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0x3</a:t>
            </a:r>
            <a:endParaRPr/>
          </a:p>
        </p:txBody>
      </p:sp>
      <p:sp>
        <p:nvSpPr>
          <p:cNvPr id="820" name="Google Shape;820;p67"/>
          <p:cNvSpPr/>
          <p:nvPr/>
        </p:nvSpPr>
        <p:spPr>
          <a:xfrm>
            <a:off x="11823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21" name="Google Shape;821;p67"/>
          <p:cNvSpPr/>
          <p:nvPr/>
        </p:nvSpPr>
        <p:spPr>
          <a:xfrm>
            <a:off x="18567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22" name="Google Shape;822;p67"/>
          <p:cNvSpPr/>
          <p:nvPr/>
        </p:nvSpPr>
        <p:spPr>
          <a:xfrm>
            <a:off x="25311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23" name="Google Shape;823;p67"/>
          <p:cNvSpPr/>
          <p:nvPr/>
        </p:nvSpPr>
        <p:spPr>
          <a:xfrm>
            <a:off x="3205500" y="4021800"/>
            <a:ext cx="6744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a:t>
            </a:r>
            <a:endParaRPr/>
          </a:p>
        </p:txBody>
      </p:sp>
      <p:sp>
        <p:nvSpPr>
          <p:cNvPr id="824" name="Google Shape;824;p67"/>
          <p:cNvSpPr/>
          <p:nvPr/>
        </p:nvSpPr>
        <p:spPr>
          <a:xfrm>
            <a:off x="3879900" y="4021800"/>
            <a:ext cx="8706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0xC</a:t>
            </a:r>
            <a:endParaRPr/>
          </a:p>
        </p:txBody>
      </p:sp>
      <p:sp>
        <p:nvSpPr>
          <p:cNvPr id="825" name="Google Shape;825;p67"/>
          <p:cNvSpPr/>
          <p:nvPr/>
        </p:nvSpPr>
        <p:spPr>
          <a:xfrm>
            <a:off x="53004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826" name="Google Shape;826;p67"/>
          <p:cNvSpPr/>
          <p:nvPr/>
        </p:nvSpPr>
        <p:spPr>
          <a:xfrm>
            <a:off x="57357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827" name="Google Shape;827;p67"/>
          <p:cNvSpPr/>
          <p:nvPr/>
        </p:nvSpPr>
        <p:spPr>
          <a:xfrm>
            <a:off x="61710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828" name="Google Shape;828;p67"/>
          <p:cNvSpPr/>
          <p:nvPr/>
        </p:nvSpPr>
        <p:spPr>
          <a:xfrm>
            <a:off x="66063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829" name="Google Shape;829;p67"/>
          <p:cNvSpPr/>
          <p:nvPr/>
        </p:nvSpPr>
        <p:spPr>
          <a:xfrm>
            <a:off x="70416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830" name="Google Shape;830;p67"/>
          <p:cNvSpPr/>
          <p:nvPr/>
        </p:nvSpPr>
        <p:spPr>
          <a:xfrm>
            <a:off x="74769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831" name="Google Shape;831;p67"/>
          <p:cNvSpPr/>
          <p:nvPr/>
        </p:nvSpPr>
        <p:spPr>
          <a:xfrm>
            <a:off x="79122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32" name="Google Shape;832;p67"/>
          <p:cNvSpPr/>
          <p:nvPr/>
        </p:nvSpPr>
        <p:spPr>
          <a:xfrm>
            <a:off x="8347500" y="1927725"/>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cxnSp>
        <p:nvCxnSpPr>
          <p:cNvPr id="833" name="Google Shape;833;p67"/>
          <p:cNvCxnSpPr/>
          <p:nvPr/>
        </p:nvCxnSpPr>
        <p:spPr>
          <a:xfrm>
            <a:off x="7041600" y="1630125"/>
            <a:ext cx="0" cy="1030500"/>
          </a:xfrm>
          <a:prstGeom prst="straightConnector1">
            <a:avLst/>
          </a:prstGeom>
          <a:noFill/>
          <a:ln w="28575" cap="flat" cmpd="sng">
            <a:solidFill>
              <a:schemeClr val="accent5"/>
            </a:solidFill>
            <a:prstDash val="solid"/>
            <a:round/>
            <a:headEnd type="none" w="med" len="med"/>
            <a:tailEnd type="none" w="med" len="med"/>
          </a:ln>
        </p:spPr>
      </p:cxnSp>
      <p:sp>
        <p:nvSpPr>
          <p:cNvPr id="834" name="Google Shape;834;p67"/>
          <p:cNvSpPr/>
          <p:nvPr/>
        </p:nvSpPr>
        <p:spPr>
          <a:xfrm rot="-5400000">
            <a:off x="6002250" y="870675"/>
            <a:ext cx="355200" cy="1758900"/>
          </a:xfrm>
          <a:prstGeom prst="rightBrace">
            <a:avLst>
              <a:gd name="adj1" fmla="val 50000"/>
              <a:gd name="adj2" fmla="val 50000"/>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7"/>
          <p:cNvSpPr txBox="1"/>
          <p:nvPr/>
        </p:nvSpPr>
        <p:spPr>
          <a:xfrm>
            <a:off x="5664600" y="1092213"/>
            <a:ext cx="1030500" cy="4002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PT Bits</a:t>
            </a:r>
            <a:endParaRPr>
              <a:solidFill>
                <a:schemeClr val="lt1"/>
              </a:solidFill>
              <a:latin typeface="Proxima Nova"/>
              <a:ea typeface="Proxima Nova"/>
              <a:cs typeface="Proxima Nova"/>
              <a:sym typeface="Proxima Nova"/>
            </a:endParaRPr>
          </a:p>
        </p:txBody>
      </p:sp>
      <p:sp>
        <p:nvSpPr>
          <p:cNvPr id="836" name="Google Shape;836;p67"/>
          <p:cNvSpPr/>
          <p:nvPr/>
        </p:nvSpPr>
        <p:spPr>
          <a:xfrm>
            <a:off x="4856375" y="3702000"/>
            <a:ext cx="500400" cy="204300"/>
          </a:xfrm>
          <a:prstGeom prst="leftArrow">
            <a:avLst>
              <a:gd name="adj1" fmla="val 50000"/>
              <a:gd name="adj2" fmla="val 50000"/>
            </a:avLst>
          </a:prstGeom>
          <a:solidFill>
            <a:schemeClr val="accent5"/>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7"/>
          <p:cNvSpPr txBox="1"/>
          <p:nvPr/>
        </p:nvSpPr>
        <p:spPr>
          <a:xfrm>
            <a:off x="5462650" y="3388500"/>
            <a:ext cx="3369600" cy="8313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roxima Nova"/>
                <a:ea typeface="Proxima Nova"/>
                <a:cs typeface="Proxima Nova"/>
                <a:sym typeface="Proxima Nova"/>
              </a:rPr>
              <a:t>Page is valid, so we can look for the corresponding physical address, which is 0x3</a:t>
            </a:r>
            <a:endParaRPr>
              <a:solidFill>
                <a:schemeClr val="lt1"/>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53"/>
          <p:cNvSpPr txBox="1">
            <a:spLocks noGrp="1"/>
          </p:cNvSpPr>
          <p:nvPr>
            <p:ph type="sldNum" idx="12"/>
          </p:nvPr>
        </p:nvSpPr>
        <p:spPr>
          <a:xfrm>
            <a:off x="8283600" y="4822625"/>
            <a:ext cx="548700" cy="312900"/>
          </a:xfrm>
          <a:prstGeom prst="rect">
            <a:avLst/>
          </a:prstGeom>
        </p:spPr>
        <p:txBody>
          <a:bodyPr spcFirstLastPara="1" wrap="square" lIns="91425" tIns="91425" rIns="91425" bIns="91425" anchor="ctr"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1" i="0" u="none" strike="noStrike" kern="0" cap="none" spc="0" normalizeH="0" baseline="0" noProof="0">
                <a:ln>
                  <a:noFill/>
                </a:ln>
                <a:solidFill>
                  <a:srgbClr val="FFFFFF"/>
                </a:solidFill>
                <a:effectLst/>
                <a:uLnTx/>
                <a:uFillTx/>
                <a:latin typeface="Helvetica Neue"/>
                <a:ea typeface="Helvetica Neue"/>
                <a:cs typeface="Helvetica Neue"/>
                <a:sym typeface="Helvetica Neue"/>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2</a:t>
            </a:fld>
            <a:endParaRPr kumimoji="0" sz="1000" b="1" i="0" u="none" strike="noStrike" kern="0" cap="none" spc="0" normalizeH="0" baseline="0" noProof="0">
              <a:ln>
                <a:noFill/>
              </a:ln>
              <a:solidFill>
                <a:srgbClr val="FFFFFF"/>
              </a:solidFill>
              <a:effectLst/>
              <a:uLnTx/>
              <a:uFillTx/>
              <a:latin typeface="Helvetica Neue"/>
              <a:ea typeface="Helvetica Neue"/>
              <a:cs typeface="Helvetica Neue"/>
              <a:sym typeface="Helvetica Neue"/>
            </a:endParaRPr>
          </a:p>
        </p:txBody>
      </p:sp>
      <p:sp>
        <p:nvSpPr>
          <p:cNvPr id="291" name="Google Shape;291;p53"/>
          <p:cNvSpPr txBox="1">
            <a:spLocks noGrp="1"/>
          </p:cNvSpPr>
          <p:nvPr>
            <p:ph type="title"/>
          </p:nvPr>
        </p:nvSpPr>
        <p:spPr>
          <a:xfrm>
            <a:off x="383400" y="164325"/>
            <a:ext cx="8448900" cy="4560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t>Course News</a:t>
            </a:r>
            <a:endParaRPr/>
          </a:p>
        </p:txBody>
      </p:sp>
      <p:sp>
        <p:nvSpPr>
          <p:cNvPr id="292" name="Google Shape;292;p53"/>
          <p:cNvSpPr txBox="1">
            <a:spLocks noGrp="1"/>
          </p:cNvSpPr>
          <p:nvPr>
            <p:ph type="body" idx="1"/>
          </p:nvPr>
        </p:nvSpPr>
        <p:spPr>
          <a:xfrm>
            <a:off x="383400" y="920900"/>
            <a:ext cx="8377200" cy="3778800"/>
          </a:xfrm>
          <a:prstGeom prst="rect">
            <a:avLst/>
          </a:prstGeom>
        </p:spPr>
        <p:txBody>
          <a:bodyPr spcFirstLastPara="1" wrap="square" lIns="91425" tIns="91425" rIns="91425" bIns="91425" anchor="t" anchorCtr="0">
            <a:normAutofit/>
          </a:bodyPr>
          <a:lstStyle/>
          <a:p>
            <a:r>
              <a:rPr lang="en-US" dirty="0"/>
              <a:t>Shell Project due Tuesday April 9</a:t>
            </a:r>
            <a:r>
              <a:rPr lang="en-US" baseline="30000" dirty="0"/>
              <a:t>th</a:t>
            </a:r>
            <a:r>
              <a:rPr lang="en-US" dirty="0"/>
              <a:t> at 5:59PM</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1"/>
        <p:cNvGrpSpPr/>
        <p:nvPr/>
      </p:nvGrpSpPr>
      <p:grpSpPr>
        <a:xfrm>
          <a:off x="0" y="0"/>
          <a:ext cx="0" cy="0"/>
          <a:chOff x="0" y="0"/>
          <a:chExt cx="0" cy="0"/>
        </a:xfrm>
      </p:grpSpPr>
      <p:sp>
        <p:nvSpPr>
          <p:cNvPr id="842" name="Google Shape;842;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Paging Example</a:t>
            </a:r>
            <a:endParaRPr b="1">
              <a:solidFill>
                <a:schemeClr val="lt1"/>
              </a:solidFill>
            </a:endParaRPr>
          </a:p>
        </p:txBody>
      </p:sp>
      <p:sp>
        <p:nvSpPr>
          <p:cNvPr id="843" name="Google Shape;843;p68"/>
          <p:cNvSpPr txBox="1"/>
          <p:nvPr/>
        </p:nvSpPr>
        <p:spPr>
          <a:xfrm>
            <a:off x="2706450" y="2611750"/>
            <a:ext cx="3731100" cy="1046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Proxima Nova"/>
                <a:ea typeface="Proxima Nova"/>
                <a:cs typeface="Proxima Nova"/>
                <a:sym typeface="Proxima Nova"/>
              </a:rPr>
              <a:t>After going to the page table, we found that the index in physical memory for this page was 0x3, so the real, physical address is now shown on the right.</a:t>
            </a:r>
            <a:endParaRPr>
              <a:solidFill>
                <a:schemeClr val="lt1"/>
              </a:solidFill>
              <a:latin typeface="Proxima Nova"/>
              <a:ea typeface="Proxima Nova"/>
              <a:cs typeface="Proxima Nova"/>
              <a:sym typeface="Proxima Nova"/>
            </a:endParaRPr>
          </a:p>
        </p:txBody>
      </p:sp>
      <p:sp>
        <p:nvSpPr>
          <p:cNvPr id="844" name="Google Shape;844;p68"/>
          <p:cNvSpPr/>
          <p:nvPr/>
        </p:nvSpPr>
        <p:spPr>
          <a:xfrm>
            <a:off x="10540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A</a:t>
            </a:r>
            <a:endParaRPr/>
          </a:p>
        </p:txBody>
      </p:sp>
      <p:sp>
        <p:nvSpPr>
          <p:cNvPr id="845" name="Google Shape;845;p68"/>
          <p:cNvSpPr/>
          <p:nvPr/>
        </p:nvSpPr>
        <p:spPr>
          <a:xfrm>
            <a:off x="14893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B</a:t>
            </a:r>
            <a:endParaRPr/>
          </a:p>
        </p:txBody>
      </p:sp>
      <p:sp>
        <p:nvSpPr>
          <p:cNvPr id="846" name="Google Shape;846;p68"/>
          <p:cNvSpPr/>
          <p:nvPr/>
        </p:nvSpPr>
        <p:spPr>
          <a:xfrm>
            <a:off x="19246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a:t>
            </a:r>
            <a:endParaRPr/>
          </a:p>
        </p:txBody>
      </p:sp>
      <p:sp>
        <p:nvSpPr>
          <p:cNvPr id="847" name="Google Shape;847;p68"/>
          <p:cNvSpPr/>
          <p:nvPr/>
        </p:nvSpPr>
        <p:spPr>
          <a:xfrm>
            <a:off x="23599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
            </a:r>
            <a:endParaRPr/>
          </a:p>
        </p:txBody>
      </p:sp>
      <p:sp>
        <p:nvSpPr>
          <p:cNvPr id="848" name="Google Shape;848;p68"/>
          <p:cNvSpPr/>
          <p:nvPr/>
        </p:nvSpPr>
        <p:spPr>
          <a:xfrm>
            <a:off x="27952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849" name="Google Shape;849;p68"/>
          <p:cNvSpPr/>
          <p:nvPr/>
        </p:nvSpPr>
        <p:spPr>
          <a:xfrm>
            <a:off x="32305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850" name="Google Shape;850;p68"/>
          <p:cNvSpPr/>
          <p:nvPr/>
        </p:nvSpPr>
        <p:spPr>
          <a:xfrm>
            <a:off x="36658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51" name="Google Shape;851;p68"/>
          <p:cNvSpPr/>
          <p:nvPr/>
        </p:nvSpPr>
        <p:spPr>
          <a:xfrm>
            <a:off x="410117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852" name="Google Shape;852;p68"/>
          <p:cNvSpPr/>
          <p:nvPr/>
        </p:nvSpPr>
        <p:spPr>
          <a:xfrm>
            <a:off x="591342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853" name="Google Shape;853;p68"/>
          <p:cNvSpPr/>
          <p:nvPr/>
        </p:nvSpPr>
        <p:spPr>
          <a:xfrm>
            <a:off x="634872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sp>
        <p:nvSpPr>
          <p:cNvPr id="854" name="Google Shape;854;p68"/>
          <p:cNvSpPr/>
          <p:nvPr/>
        </p:nvSpPr>
        <p:spPr>
          <a:xfrm>
            <a:off x="678402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F</a:t>
            </a:r>
            <a:endParaRPr/>
          </a:p>
        </p:txBody>
      </p:sp>
      <p:sp>
        <p:nvSpPr>
          <p:cNvPr id="855" name="Google Shape;855;p68"/>
          <p:cNvSpPr/>
          <p:nvPr/>
        </p:nvSpPr>
        <p:spPr>
          <a:xfrm>
            <a:off x="721932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sp>
        <p:nvSpPr>
          <p:cNvPr id="856" name="Google Shape;856;p68"/>
          <p:cNvSpPr/>
          <p:nvPr/>
        </p:nvSpPr>
        <p:spPr>
          <a:xfrm>
            <a:off x="7654625" y="1687850"/>
            <a:ext cx="435300" cy="435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2</a:t>
            </a:r>
            <a:endParaRPr/>
          </a:p>
        </p:txBody>
      </p:sp>
      <p:sp>
        <p:nvSpPr>
          <p:cNvPr id="857" name="Google Shape;857;p68"/>
          <p:cNvSpPr/>
          <p:nvPr/>
        </p:nvSpPr>
        <p:spPr>
          <a:xfrm>
            <a:off x="4954050" y="1794500"/>
            <a:ext cx="541800" cy="222000"/>
          </a:xfrm>
          <a:prstGeom prst="rightArrow">
            <a:avLst>
              <a:gd name="adj1" fmla="val 50000"/>
              <a:gd name="adj2" fmla="val 50000"/>
            </a:avLst>
          </a:prstGeom>
          <a:solidFill>
            <a:schemeClr val="accent5"/>
          </a:solidFill>
          <a:ln w="9525"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797EA-CDD9-8703-FED1-BE4FB9584BAF}"/>
              </a:ext>
            </a:extLst>
          </p:cNvPr>
          <p:cNvSpPr>
            <a:spLocks noGrp="1"/>
          </p:cNvSpPr>
          <p:nvPr>
            <p:ph type="title"/>
          </p:nvPr>
        </p:nvSpPr>
        <p:spPr/>
        <p:txBody>
          <a:bodyPr>
            <a:normAutofit fontScale="90000"/>
          </a:bodyPr>
          <a:lstStyle/>
          <a:p>
            <a:r>
              <a:rPr lang="en-US" dirty="0"/>
              <a:t>Quiz time!</a:t>
            </a:r>
            <a:br>
              <a:rPr lang="en-US" dirty="0"/>
            </a:br>
            <a:r>
              <a:rPr lang="en-US" sz="1800" dirty="0"/>
              <a:t>Password</a:t>
            </a:r>
            <a:r>
              <a:rPr lang="en-US" sz="1800"/>
              <a:t>: ______</a:t>
            </a:r>
            <a:endParaRPr lang="en-US" dirty="0"/>
          </a:p>
        </p:txBody>
      </p:sp>
      <p:sp>
        <p:nvSpPr>
          <p:cNvPr id="3" name="Slide Number Placeholder 2">
            <a:extLst>
              <a:ext uri="{FF2B5EF4-FFF2-40B4-BE49-F238E27FC236}">
                <a16:creationId xmlns:a16="http://schemas.microsoft.com/office/drawing/2014/main" id="{581CF4F2-75C7-A803-2F58-5916FEC0DD6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Tree>
    <p:extLst>
      <p:ext uri="{BB962C8B-B14F-4D97-AF65-F5344CB8AC3E}">
        <p14:creationId xmlns:p14="http://schemas.microsoft.com/office/powerpoint/2010/main" val="1027278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67"/>
        <p:cNvGrpSpPr/>
        <p:nvPr/>
      </p:nvGrpSpPr>
      <p:grpSpPr>
        <a:xfrm>
          <a:off x="0" y="0"/>
          <a:ext cx="0" cy="0"/>
          <a:chOff x="0" y="0"/>
          <a:chExt cx="0" cy="0"/>
        </a:xfrm>
      </p:grpSpPr>
      <p:sp>
        <p:nvSpPr>
          <p:cNvPr id="568" name="Google Shape;568;p51"/>
          <p:cNvSpPr txBox="1">
            <a:spLocks noGrp="1"/>
          </p:cNvSpPr>
          <p:nvPr>
            <p:ph type="title"/>
          </p:nvPr>
        </p:nvSpPr>
        <p:spPr>
          <a:xfrm>
            <a:off x="417600" y="1655550"/>
            <a:ext cx="8308800" cy="183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5020" b="1">
                <a:solidFill>
                  <a:schemeClr val="lt1"/>
                </a:solidFill>
              </a:rPr>
              <a:t>Paging and Page Tables</a:t>
            </a:r>
            <a:endParaRPr sz="3000" b="1">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72"/>
        <p:cNvGrpSpPr/>
        <p:nvPr/>
      </p:nvGrpSpPr>
      <p:grpSpPr>
        <a:xfrm>
          <a:off x="0" y="0"/>
          <a:ext cx="0" cy="0"/>
          <a:chOff x="0" y="0"/>
          <a:chExt cx="0" cy="0"/>
        </a:xfrm>
      </p:grpSpPr>
      <p:sp>
        <p:nvSpPr>
          <p:cNvPr id="573" name="Google Shape;573;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The Illusion</a:t>
            </a:r>
            <a:endParaRPr b="1">
              <a:solidFill>
                <a:schemeClr val="lt1"/>
              </a:solidFill>
            </a:endParaRPr>
          </a:p>
        </p:txBody>
      </p:sp>
      <p:sp>
        <p:nvSpPr>
          <p:cNvPr id="574" name="Google Shape;574;p52"/>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70000" lnSpcReduction="20000"/>
          </a:bodyPr>
          <a:lstStyle/>
          <a:p>
            <a:pPr marL="457200" lvl="0" indent="-366395" algn="l" rtl="0">
              <a:spcBef>
                <a:spcPts val="0"/>
              </a:spcBef>
              <a:spcAft>
                <a:spcPts val="0"/>
              </a:spcAft>
              <a:buClr>
                <a:schemeClr val="lt1"/>
              </a:buClr>
              <a:buSzPct val="100000"/>
              <a:buChar char="●"/>
            </a:pPr>
            <a:r>
              <a:rPr lang="en" sz="3100">
                <a:solidFill>
                  <a:schemeClr val="lt1"/>
                </a:solidFill>
              </a:rPr>
              <a:t>Have you ever noticed something about the addresses of your pointers?</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How heap pointers have their own similar prefixes to their address?</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And how stack pointers do too?</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Even if multiple processes are open at once?</a:t>
            </a:r>
            <a:endParaRPr sz="3100">
              <a:solidFill>
                <a:schemeClr val="lt1"/>
              </a:solidFill>
            </a:endParaRPr>
          </a:p>
          <a:p>
            <a:pPr marL="457200" lvl="0" indent="-366395" algn="l" rtl="0">
              <a:spcBef>
                <a:spcPts val="0"/>
              </a:spcBef>
              <a:spcAft>
                <a:spcPts val="0"/>
              </a:spcAft>
              <a:buClr>
                <a:schemeClr val="lt1"/>
              </a:buClr>
              <a:buSzPct val="100000"/>
              <a:buChar char="●"/>
            </a:pPr>
            <a:r>
              <a:rPr lang="en" sz="3100">
                <a:solidFill>
                  <a:schemeClr val="lt1"/>
                </a:solidFill>
              </a:rPr>
              <a:t>Well, if they were able to all access physical memory, this would lead to </a:t>
            </a:r>
            <a:r>
              <a:rPr lang="en" sz="3100" i="1">
                <a:solidFill>
                  <a:schemeClr val="lt1"/>
                </a:solidFill>
              </a:rPr>
              <a:t>many </a:t>
            </a:r>
            <a:r>
              <a:rPr lang="en" sz="3100">
                <a:solidFill>
                  <a:schemeClr val="lt1"/>
                </a:solidFill>
              </a:rPr>
              <a:t>collisions, each process overwriting each other’s memory</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So, to counteract this, we created </a:t>
            </a:r>
            <a:r>
              <a:rPr lang="en" sz="3100" i="1">
                <a:solidFill>
                  <a:schemeClr val="lt1"/>
                </a:solidFill>
              </a:rPr>
              <a:t>virtual</a:t>
            </a:r>
            <a:r>
              <a:rPr lang="en" sz="3100">
                <a:solidFill>
                  <a:schemeClr val="lt1"/>
                </a:solidFill>
              </a:rPr>
              <a:t> memory</a:t>
            </a:r>
            <a:endParaRPr sz="3100">
              <a:solidFill>
                <a:schemeClr val="lt1"/>
              </a:solidFill>
            </a:endParaRPr>
          </a:p>
          <a:p>
            <a:pPr marL="914400" lvl="1" indent="-366394" algn="l" rtl="0">
              <a:spcBef>
                <a:spcPts val="0"/>
              </a:spcBef>
              <a:spcAft>
                <a:spcPts val="0"/>
              </a:spcAft>
              <a:buClr>
                <a:schemeClr val="lt1"/>
              </a:buClr>
              <a:buSzPct val="100000"/>
              <a:buChar char="○"/>
            </a:pPr>
            <a:r>
              <a:rPr lang="en" sz="3100">
                <a:solidFill>
                  <a:schemeClr val="lt1"/>
                </a:solidFill>
              </a:rPr>
              <a:t>An illusion of continuous memory</a:t>
            </a:r>
            <a:endParaRPr sz="31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78"/>
        <p:cNvGrpSpPr/>
        <p:nvPr/>
      </p:nvGrpSpPr>
      <p:grpSpPr>
        <a:xfrm>
          <a:off x="0" y="0"/>
          <a:ext cx="0" cy="0"/>
          <a:chOff x="0" y="0"/>
          <a:chExt cx="0" cy="0"/>
        </a:xfrm>
      </p:grpSpPr>
      <p:sp>
        <p:nvSpPr>
          <p:cNvPr id="579" name="Google Shape;579;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chemeClr val="lt1"/>
                </a:solidFill>
              </a:rPr>
              <a:t>The Reality</a:t>
            </a:r>
            <a:endParaRPr b="1">
              <a:solidFill>
                <a:schemeClr val="lt1"/>
              </a:solidFill>
            </a:endParaRPr>
          </a:p>
        </p:txBody>
      </p:sp>
      <p:sp>
        <p:nvSpPr>
          <p:cNvPr id="580" name="Google Shape;580;p53"/>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85000" lnSpcReduction="20000"/>
          </a:bodyPr>
          <a:lstStyle/>
          <a:p>
            <a:pPr marL="457200" lvl="0" indent="-381158" algn="l" rtl="0">
              <a:spcBef>
                <a:spcPts val="0"/>
              </a:spcBef>
              <a:spcAft>
                <a:spcPts val="0"/>
              </a:spcAft>
              <a:buClr>
                <a:schemeClr val="lt1"/>
              </a:buClr>
              <a:buSzPct val="100000"/>
              <a:buChar char="●"/>
            </a:pPr>
            <a:r>
              <a:rPr lang="en" sz="3100" dirty="0">
                <a:solidFill>
                  <a:schemeClr val="lt1"/>
                </a:solidFill>
              </a:rPr>
              <a:t>In reality, physical memory is very similar to a heap, and </a:t>
            </a:r>
            <a:r>
              <a:rPr lang="en" sz="3100" b="1" dirty="0">
                <a:solidFill>
                  <a:schemeClr val="lt1"/>
                </a:solidFill>
              </a:rPr>
              <a:t>malloc</a:t>
            </a:r>
            <a:endParaRPr sz="3100" dirty="0">
              <a:solidFill>
                <a:schemeClr val="lt1"/>
              </a:solidFill>
            </a:endParaRPr>
          </a:p>
          <a:p>
            <a:pPr marL="914400" lvl="1" indent="-381158" algn="l" rtl="0">
              <a:spcBef>
                <a:spcPts val="0"/>
              </a:spcBef>
              <a:spcAft>
                <a:spcPts val="0"/>
              </a:spcAft>
              <a:buClr>
                <a:schemeClr val="lt1"/>
              </a:buClr>
              <a:buSzPct val="100000"/>
              <a:buChar char="○"/>
            </a:pPr>
            <a:r>
              <a:rPr lang="en" sz="3100" dirty="0">
                <a:solidFill>
                  <a:schemeClr val="lt1"/>
                </a:solidFill>
              </a:rPr>
              <a:t>Only, all block sizes are exactly the same - 1 page</a:t>
            </a:r>
            <a:endParaRPr sz="3100" dirty="0">
              <a:solidFill>
                <a:schemeClr val="lt1"/>
              </a:solidFill>
            </a:endParaRPr>
          </a:p>
          <a:p>
            <a:pPr marL="457200" lvl="0" indent="-381158" algn="l" rtl="0">
              <a:spcBef>
                <a:spcPts val="0"/>
              </a:spcBef>
              <a:spcAft>
                <a:spcPts val="0"/>
              </a:spcAft>
              <a:buClr>
                <a:schemeClr val="lt1"/>
              </a:buClr>
              <a:buSzPct val="100000"/>
              <a:buChar char="●"/>
            </a:pPr>
            <a:r>
              <a:rPr lang="en" sz="3100" dirty="0">
                <a:solidFill>
                  <a:schemeClr val="lt1"/>
                </a:solidFill>
              </a:rPr>
              <a:t>Each process can malloc more pages, and with some magic, the operating system will convert that page’s address in </a:t>
            </a:r>
            <a:r>
              <a:rPr lang="en" sz="3100" i="1" dirty="0">
                <a:solidFill>
                  <a:schemeClr val="lt1"/>
                </a:solidFill>
              </a:rPr>
              <a:t>physical </a:t>
            </a:r>
            <a:r>
              <a:rPr lang="en" sz="3100" dirty="0">
                <a:solidFill>
                  <a:schemeClr val="lt1"/>
                </a:solidFill>
              </a:rPr>
              <a:t>memory to a </a:t>
            </a:r>
            <a:r>
              <a:rPr lang="en" sz="3100" i="1" dirty="0">
                <a:solidFill>
                  <a:schemeClr val="lt1"/>
                </a:solidFill>
              </a:rPr>
              <a:t>virtual </a:t>
            </a:r>
            <a:r>
              <a:rPr lang="en" sz="3100" dirty="0">
                <a:solidFill>
                  <a:schemeClr val="lt1"/>
                </a:solidFill>
              </a:rPr>
              <a:t>address</a:t>
            </a:r>
            <a:endParaRPr sz="3100" dirty="0">
              <a:solidFill>
                <a:schemeClr val="lt1"/>
              </a:solidFill>
            </a:endParaRPr>
          </a:p>
          <a:p>
            <a:pPr marL="914400" lvl="1" indent="-381158" algn="l" rtl="0">
              <a:spcBef>
                <a:spcPts val="0"/>
              </a:spcBef>
              <a:spcAft>
                <a:spcPts val="0"/>
              </a:spcAft>
              <a:buClr>
                <a:schemeClr val="lt1"/>
              </a:buClr>
              <a:buSzPct val="100000"/>
              <a:buChar char="○"/>
            </a:pPr>
            <a:r>
              <a:rPr lang="en" sz="3100" dirty="0">
                <a:solidFill>
                  <a:schemeClr val="lt1"/>
                </a:solidFill>
              </a:rPr>
              <a:t>This allows each process to believe that they own all of RAM</a:t>
            </a:r>
            <a:endParaRPr sz="3100" dirty="0">
              <a:solidFill>
                <a:schemeClr val="lt1"/>
              </a:solidFill>
            </a:endParaRPr>
          </a:p>
          <a:p>
            <a:pPr marL="914400" lvl="1" indent="-381158" algn="l" rtl="0">
              <a:spcBef>
                <a:spcPts val="0"/>
              </a:spcBef>
              <a:spcAft>
                <a:spcPts val="0"/>
              </a:spcAft>
              <a:buClr>
                <a:schemeClr val="lt1"/>
              </a:buClr>
              <a:buSzPct val="100000"/>
              <a:buChar char="○"/>
            </a:pPr>
            <a:r>
              <a:rPr lang="en" sz="3100" dirty="0">
                <a:solidFill>
                  <a:schemeClr val="lt1"/>
                </a:solidFill>
              </a:rPr>
              <a:t>Which they very much </a:t>
            </a:r>
            <a:r>
              <a:rPr lang="en" sz="3100" i="1" dirty="0">
                <a:solidFill>
                  <a:schemeClr val="lt1"/>
                </a:solidFill>
              </a:rPr>
              <a:t>do not</a:t>
            </a:r>
            <a:endParaRPr sz="3100" dirty="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84"/>
        <p:cNvGrpSpPr/>
        <p:nvPr/>
      </p:nvGrpSpPr>
      <p:grpSpPr>
        <a:xfrm>
          <a:off x="0" y="0"/>
          <a:ext cx="0" cy="0"/>
          <a:chOff x="0" y="0"/>
          <a:chExt cx="0" cy="0"/>
        </a:xfrm>
      </p:grpSpPr>
      <p:sp>
        <p:nvSpPr>
          <p:cNvPr id="585" name="Google Shape;585;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Magic</a:t>
            </a:r>
            <a:endParaRPr b="1" dirty="0">
              <a:solidFill>
                <a:schemeClr val="lt1"/>
              </a:solidFill>
            </a:endParaRPr>
          </a:p>
        </p:txBody>
      </p:sp>
      <p:sp>
        <p:nvSpPr>
          <p:cNvPr id="586" name="Google Shape;586;p54"/>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lnSpcReduction="10000"/>
          </a:bodyPr>
          <a:lstStyle/>
          <a:p>
            <a:pPr marL="457200" lvl="0" indent="-425450" algn="l" rtl="0">
              <a:spcBef>
                <a:spcPts val="0"/>
              </a:spcBef>
              <a:spcAft>
                <a:spcPts val="0"/>
              </a:spcAft>
              <a:buClr>
                <a:schemeClr val="lt1"/>
              </a:buClr>
              <a:buSzPts val="3100"/>
              <a:buChar char="●"/>
            </a:pPr>
            <a:r>
              <a:rPr lang="en" sz="3100">
                <a:solidFill>
                  <a:schemeClr val="lt1"/>
                </a:solidFill>
              </a:rPr>
              <a:t>How does this magical process happen? How are these virtual addresses converted to real addresses?</a:t>
            </a:r>
            <a:endParaRPr sz="3100">
              <a:solidFill>
                <a:schemeClr val="lt1"/>
              </a:solidFill>
            </a:endParaRPr>
          </a:p>
          <a:p>
            <a:pPr marL="457200" lvl="0" indent="-425450" algn="l" rtl="0">
              <a:spcBef>
                <a:spcPts val="0"/>
              </a:spcBef>
              <a:spcAft>
                <a:spcPts val="0"/>
              </a:spcAft>
              <a:buClr>
                <a:schemeClr val="lt1"/>
              </a:buClr>
              <a:buSzPts val="3100"/>
              <a:buChar char="●"/>
            </a:pPr>
            <a:r>
              <a:rPr lang="en" sz="3100">
                <a:solidFill>
                  <a:schemeClr val="lt1"/>
                </a:solidFill>
              </a:rPr>
              <a:t>Well, we encode information into our virtual address, leaving a breadcrumb trail as to where the real page lies in memory</a:t>
            </a:r>
            <a:endParaRPr sz="3100">
              <a:solidFill>
                <a:schemeClr val="lt1"/>
              </a:solidFill>
            </a:endParaRPr>
          </a:p>
          <a:p>
            <a:pPr marL="457200" lvl="0" indent="-425450" algn="l" rtl="0">
              <a:spcBef>
                <a:spcPts val="0"/>
              </a:spcBef>
              <a:spcAft>
                <a:spcPts val="0"/>
              </a:spcAft>
              <a:buClr>
                <a:schemeClr val="lt1"/>
              </a:buClr>
              <a:buSzPts val="3100"/>
              <a:buChar char="●"/>
            </a:pPr>
            <a:r>
              <a:rPr lang="en" sz="3100">
                <a:solidFill>
                  <a:schemeClr val="lt1"/>
                </a:solidFill>
              </a:rPr>
              <a:t>This breadcrumb trail is called a page table</a:t>
            </a:r>
            <a:endParaRPr sz="31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a:t>
            </a:r>
            <a:r>
              <a:rPr lang="en" strike="sngStrike" dirty="0">
                <a:solidFill>
                  <a:schemeClr val="lt1"/>
                </a:solidFill>
              </a:rPr>
              <a:t>Magic</a:t>
            </a:r>
            <a:r>
              <a:rPr lang="en" dirty="0">
                <a:solidFill>
                  <a:schemeClr val="lt1"/>
                </a:solidFill>
              </a:rPr>
              <a:t> Page Table</a:t>
            </a:r>
            <a:endParaRPr b="1" dirty="0">
              <a:solidFill>
                <a:schemeClr val="lt1"/>
              </a:solidFill>
            </a:endParaRPr>
          </a:p>
        </p:txBody>
      </p:sp>
      <p:sp>
        <p:nvSpPr>
          <p:cNvPr id="592" name="Google Shape;592;p55"/>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62500" lnSpcReduction="20000"/>
          </a:bodyPr>
          <a:lstStyle/>
          <a:p>
            <a:pPr marL="457200" lvl="0" indent="-351631" algn="l" rtl="0">
              <a:spcBef>
                <a:spcPts val="0"/>
              </a:spcBef>
              <a:spcAft>
                <a:spcPts val="0"/>
              </a:spcAft>
              <a:buClr>
                <a:schemeClr val="lt1"/>
              </a:buClr>
              <a:buSzPct val="100000"/>
              <a:buChar char="●"/>
            </a:pPr>
            <a:r>
              <a:rPr lang="en" sz="3100">
                <a:solidFill>
                  <a:schemeClr val="lt1"/>
                </a:solidFill>
              </a:rPr>
              <a:t>The first thing we need to do is figure out: What is a page?</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A page is basically an array of bytes</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The arrays are all of a fixed size, which is just the page size</a:t>
            </a:r>
            <a:endParaRPr sz="3100">
              <a:solidFill>
                <a:schemeClr val="lt1"/>
              </a:solidFill>
            </a:endParaRPr>
          </a:p>
          <a:p>
            <a:pPr marL="457200" lvl="0" indent="-351631" algn="l" rtl="0">
              <a:spcBef>
                <a:spcPts val="0"/>
              </a:spcBef>
              <a:spcAft>
                <a:spcPts val="0"/>
              </a:spcAft>
              <a:buClr>
                <a:schemeClr val="lt1"/>
              </a:buClr>
              <a:buSzPct val="100000"/>
              <a:buChar char="●"/>
            </a:pPr>
            <a:r>
              <a:rPr lang="en" sz="3100">
                <a:solidFill>
                  <a:schemeClr val="lt1"/>
                </a:solidFill>
              </a:rPr>
              <a:t>So, part of the address we’re trying to access should be an index into this large byte array</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Or the page </a:t>
            </a:r>
            <a:r>
              <a:rPr lang="en" sz="3100" b="1">
                <a:solidFill>
                  <a:schemeClr val="lt1"/>
                </a:solidFill>
              </a:rPr>
              <a:t>offset</a:t>
            </a:r>
            <a:endParaRPr sz="3100">
              <a:solidFill>
                <a:schemeClr val="lt1"/>
              </a:solidFill>
            </a:endParaRPr>
          </a:p>
          <a:p>
            <a:pPr marL="457200" lvl="0" indent="-351631" algn="l" rtl="0">
              <a:spcBef>
                <a:spcPts val="0"/>
              </a:spcBef>
              <a:spcAft>
                <a:spcPts val="0"/>
              </a:spcAft>
              <a:buClr>
                <a:schemeClr val="lt1"/>
              </a:buClr>
              <a:buSzPct val="100000"/>
              <a:buChar char="●"/>
            </a:pPr>
            <a:r>
              <a:rPr lang="en" sz="3100">
                <a:solidFill>
                  <a:schemeClr val="lt1"/>
                </a:solidFill>
              </a:rPr>
              <a:t>How do we determine how large of an offset we can have?</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Well, we need to be able to index our byte array from 0 to page_size - 1</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If we consider </a:t>
            </a:r>
            <a:r>
              <a:rPr lang="en" sz="3100" b="1">
                <a:solidFill>
                  <a:schemeClr val="lt1"/>
                </a:solidFill>
              </a:rPr>
              <a:t>unsigned numbers</a:t>
            </a:r>
            <a:r>
              <a:rPr lang="en" sz="3100">
                <a:solidFill>
                  <a:schemeClr val="lt1"/>
                </a:solidFill>
              </a:rPr>
              <a:t>, this looks a lot like the max value for an n bit signed number… where 2</a:t>
            </a:r>
            <a:r>
              <a:rPr lang="en" sz="3100" baseline="30000">
                <a:solidFill>
                  <a:schemeClr val="lt1"/>
                </a:solidFill>
              </a:rPr>
              <a:t>n</a:t>
            </a:r>
            <a:r>
              <a:rPr lang="en" sz="3100">
                <a:solidFill>
                  <a:schemeClr val="lt1"/>
                </a:solidFill>
              </a:rPr>
              <a:t> = page_size</a:t>
            </a:r>
            <a:endParaRPr sz="3100">
              <a:solidFill>
                <a:schemeClr val="lt1"/>
              </a:solidFill>
            </a:endParaRPr>
          </a:p>
          <a:p>
            <a:pPr marL="914400" lvl="1" indent="-351631" algn="l" rtl="0">
              <a:spcBef>
                <a:spcPts val="0"/>
              </a:spcBef>
              <a:spcAft>
                <a:spcPts val="0"/>
              </a:spcAft>
              <a:buClr>
                <a:schemeClr val="lt1"/>
              </a:buClr>
              <a:buSzPct val="100000"/>
              <a:buChar char="○"/>
            </a:pPr>
            <a:r>
              <a:rPr lang="en" sz="3100">
                <a:solidFill>
                  <a:schemeClr val="lt1"/>
                </a:solidFill>
              </a:rPr>
              <a:t>See slide 25 in 2’s complement for where this came from</a:t>
            </a:r>
            <a:endParaRPr sz="31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96"/>
        <p:cNvGrpSpPr/>
        <p:nvPr/>
      </p:nvGrpSpPr>
      <p:grpSpPr>
        <a:xfrm>
          <a:off x="0" y="0"/>
          <a:ext cx="0" cy="0"/>
          <a:chOff x="0" y="0"/>
          <a:chExt cx="0" cy="0"/>
        </a:xfrm>
      </p:grpSpPr>
      <p:sp>
        <p:nvSpPr>
          <p:cNvPr id="597" name="Google Shape;597;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a:t>
            </a:r>
            <a:r>
              <a:rPr lang="en" strike="sngStrike" dirty="0">
                <a:solidFill>
                  <a:schemeClr val="lt1"/>
                </a:solidFill>
              </a:rPr>
              <a:t>Magic</a:t>
            </a:r>
            <a:r>
              <a:rPr lang="en" dirty="0">
                <a:solidFill>
                  <a:schemeClr val="lt1"/>
                </a:solidFill>
              </a:rPr>
              <a:t> Page Table</a:t>
            </a:r>
            <a:endParaRPr b="1" dirty="0">
              <a:solidFill>
                <a:schemeClr val="lt1"/>
              </a:solidFill>
            </a:endParaRPr>
          </a:p>
        </p:txBody>
      </p:sp>
      <p:sp>
        <p:nvSpPr>
          <p:cNvPr id="598" name="Google Shape;598;p56"/>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lnSpcReduction="10000"/>
          </a:bodyPr>
          <a:lstStyle/>
          <a:p>
            <a:pPr marL="457200" lvl="0" indent="-425450" algn="l" rtl="0">
              <a:spcBef>
                <a:spcPts val="0"/>
              </a:spcBef>
              <a:spcAft>
                <a:spcPts val="0"/>
              </a:spcAft>
              <a:buClr>
                <a:schemeClr val="lt1"/>
              </a:buClr>
              <a:buSzPts val="3100"/>
              <a:buChar char="●"/>
            </a:pPr>
            <a:r>
              <a:rPr lang="en" sz="3100">
                <a:solidFill>
                  <a:schemeClr val="lt1"/>
                </a:solidFill>
              </a:rPr>
              <a:t>If we say that 2</a:t>
            </a:r>
            <a:r>
              <a:rPr lang="en" sz="3100" baseline="30000">
                <a:solidFill>
                  <a:schemeClr val="lt1"/>
                </a:solidFill>
              </a:rPr>
              <a:t>n</a:t>
            </a:r>
            <a:r>
              <a:rPr lang="en" sz="3100">
                <a:solidFill>
                  <a:schemeClr val="lt1"/>
                </a:solidFill>
              </a:rPr>
              <a:t> = page_size, how do we determine what the page size actually is?</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Well, we can use logarithms</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2</a:t>
            </a:r>
            <a:r>
              <a:rPr lang="en" sz="3100" baseline="30000">
                <a:solidFill>
                  <a:schemeClr val="lt1"/>
                </a:solidFill>
              </a:rPr>
              <a:t>n</a:t>
            </a:r>
            <a:r>
              <a:rPr lang="en" sz="3100">
                <a:solidFill>
                  <a:schemeClr val="lt1"/>
                </a:solidFill>
              </a:rPr>
              <a:t> = page_size → n = log</a:t>
            </a:r>
            <a:r>
              <a:rPr lang="en" sz="3100" baseline="-25000">
                <a:solidFill>
                  <a:schemeClr val="lt1"/>
                </a:solidFill>
              </a:rPr>
              <a:t>2</a:t>
            </a:r>
            <a:r>
              <a:rPr lang="en" sz="3100">
                <a:solidFill>
                  <a:schemeClr val="lt1"/>
                </a:solidFill>
              </a:rPr>
              <a:t>(page_size)</a:t>
            </a:r>
            <a:endParaRPr sz="3100">
              <a:solidFill>
                <a:schemeClr val="lt1"/>
              </a:solidFill>
            </a:endParaRPr>
          </a:p>
          <a:p>
            <a:pPr marL="914400" lvl="1" indent="-425450" algn="l" rtl="0">
              <a:spcBef>
                <a:spcPts val="0"/>
              </a:spcBef>
              <a:spcAft>
                <a:spcPts val="0"/>
              </a:spcAft>
              <a:buClr>
                <a:schemeClr val="lt1"/>
              </a:buClr>
              <a:buSzPts val="3100"/>
              <a:buChar char="○"/>
            </a:pPr>
            <a:r>
              <a:rPr lang="en" sz="3100">
                <a:solidFill>
                  <a:schemeClr val="lt1"/>
                </a:solidFill>
              </a:rPr>
              <a:t>This tells us how many </a:t>
            </a:r>
            <a:r>
              <a:rPr lang="en" sz="3100" b="1">
                <a:solidFill>
                  <a:schemeClr val="lt1"/>
                </a:solidFill>
              </a:rPr>
              <a:t>bits</a:t>
            </a:r>
            <a:r>
              <a:rPr lang="en" sz="3100">
                <a:solidFill>
                  <a:schemeClr val="lt1"/>
                </a:solidFill>
              </a:rPr>
              <a:t> we need to represent the range of indices in the page, namely 0 to page_size - 1</a:t>
            </a:r>
            <a:endParaRPr sz="31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02"/>
        <p:cNvGrpSpPr/>
        <p:nvPr/>
      </p:nvGrpSpPr>
      <p:grpSpPr>
        <a:xfrm>
          <a:off x="0" y="0"/>
          <a:ext cx="0" cy="0"/>
          <a:chOff x="0" y="0"/>
          <a:chExt cx="0" cy="0"/>
        </a:xfrm>
      </p:grpSpPr>
      <p:sp>
        <p:nvSpPr>
          <p:cNvPr id="603" name="Google Shape;603;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chemeClr val="lt1"/>
                </a:solidFill>
              </a:rPr>
              <a:t>The </a:t>
            </a:r>
            <a:r>
              <a:rPr lang="en" strike="sngStrike" dirty="0">
                <a:solidFill>
                  <a:schemeClr val="lt1"/>
                </a:solidFill>
              </a:rPr>
              <a:t>Magic</a:t>
            </a:r>
            <a:r>
              <a:rPr lang="en" dirty="0">
                <a:solidFill>
                  <a:schemeClr val="lt1"/>
                </a:solidFill>
              </a:rPr>
              <a:t> Page Table</a:t>
            </a:r>
            <a:endParaRPr b="1" dirty="0">
              <a:solidFill>
                <a:schemeClr val="lt1"/>
              </a:solidFill>
            </a:endParaRPr>
          </a:p>
        </p:txBody>
      </p:sp>
      <p:sp>
        <p:nvSpPr>
          <p:cNvPr id="604" name="Google Shape;604;p57"/>
          <p:cNvSpPr txBox="1">
            <a:spLocks noGrp="1"/>
          </p:cNvSpPr>
          <p:nvPr>
            <p:ph type="body" idx="1"/>
          </p:nvPr>
        </p:nvSpPr>
        <p:spPr>
          <a:xfrm>
            <a:off x="311700" y="1152475"/>
            <a:ext cx="8520600" cy="3797400"/>
          </a:xfrm>
          <a:prstGeom prst="rect">
            <a:avLst/>
          </a:prstGeom>
        </p:spPr>
        <p:txBody>
          <a:bodyPr spcFirstLastPara="1" wrap="square" lIns="91425" tIns="91425" rIns="91425" bIns="91425" anchor="t" anchorCtr="0">
            <a:normAutofit fontScale="85000" lnSpcReduction="20000"/>
          </a:bodyPr>
          <a:lstStyle/>
          <a:p>
            <a:pPr marL="457200" lvl="0" indent="-395922" algn="l" rtl="0">
              <a:spcBef>
                <a:spcPts val="0"/>
              </a:spcBef>
              <a:spcAft>
                <a:spcPts val="0"/>
              </a:spcAft>
              <a:buClr>
                <a:schemeClr val="lt1"/>
              </a:buClr>
              <a:buSzPct val="100000"/>
              <a:buChar char="●"/>
            </a:pPr>
            <a:r>
              <a:rPr lang="en" sz="3100">
                <a:solidFill>
                  <a:schemeClr val="lt1"/>
                </a:solidFill>
              </a:rPr>
              <a:t>So, the number of bits that we need for the offset is log</a:t>
            </a:r>
            <a:r>
              <a:rPr lang="en" sz="3100" baseline="-25000">
                <a:solidFill>
                  <a:schemeClr val="lt1"/>
                </a:solidFill>
              </a:rPr>
              <a:t>2</a:t>
            </a:r>
            <a:r>
              <a:rPr lang="en" sz="3100">
                <a:solidFill>
                  <a:schemeClr val="lt1"/>
                </a:solidFill>
              </a:rPr>
              <a:t>(page_size)</a:t>
            </a:r>
            <a:endParaRPr sz="3100">
              <a:solidFill>
                <a:schemeClr val="lt1"/>
              </a:solidFill>
            </a:endParaRPr>
          </a:p>
          <a:p>
            <a:pPr marL="914400" lvl="1" indent="-395922" algn="l" rtl="0">
              <a:spcBef>
                <a:spcPts val="0"/>
              </a:spcBef>
              <a:spcAft>
                <a:spcPts val="0"/>
              </a:spcAft>
              <a:buClr>
                <a:schemeClr val="lt1"/>
              </a:buClr>
              <a:buSzPct val="100000"/>
              <a:buChar char="○"/>
            </a:pPr>
            <a:r>
              <a:rPr lang="en" sz="3100">
                <a:solidFill>
                  <a:schemeClr val="lt1"/>
                </a:solidFill>
              </a:rPr>
              <a:t>From there, we know where we want to go in the page</a:t>
            </a:r>
            <a:endParaRPr sz="3100">
              <a:solidFill>
                <a:schemeClr val="lt1"/>
              </a:solidFill>
            </a:endParaRPr>
          </a:p>
          <a:p>
            <a:pPr marL="914400" lvl="1" indent="-395922" algn="l" rtl="0">
              <a:spcBef>
                <a:spcPts val="0"/>
              </a:spcBef>
              <a:spcAft>
                <a:spcPts val="0"/>
              </a:spcAft>
              <a:buClr>
                <a:schemeClr val="lt1"/>
              </a:buClr>
              <a:buSzPct val="100000"/>
              <a:buChar char="○"/>
            </a:pPr>
            <a:r>
              <a:rPr lang="en" sz="3100">
                <a:solidFill>
                  <a:schemeClr val="lt1"/>
                </a:solidFill>
              </a:rPr>
              <a:t>But… we still don’t know which page we’re trying to access in RAM (physical memory)</a:t>
            </a:r>
            <a:endParaRPr sz="3100">
              <a:solidFill>
                <a:schemeClr val="lt1"/>
              </a:solidFill>
            </a:endParaRPr>
          </a:p>
          <a:p>
            <a:pPr marL="457200" lvl="0" indent="-395922" algn="l" rtl="0">
              <a:spcBef>
                <a:spcPts val="0"/>
              </a:spcBef>
              <a:spcAft>
                <a:spcPts val="0"/>
              </a:spcAft>
              <a:buClr>
                <a:schemeClr val="lt1"/>
              </a:buClr>
              <a:buSzPct val="100000"/>
              <a:buChar char="●"/>
            </a:pPr>
            <a:r>
              <a:rPr lang="en" sz="3100">
                <a:solidFill>
                  <a:schemeClr val="lt1"/>
                </a:solidFill>
              </a:rPr>
              <a:t>How do we find out which page in RAM we’re trying to access?</a:t>
            </a:r>
            <a:endParaRPr sz="3100">
              <a:solidFill>
                <a:schemeClr val="lt1"/>
              </a:solidFill>
            </a:endParaRPr>
          </a:p>
          <a:p>
            <a:pPr marL="457200" lvl="0" indent="-395922" algn="l" rtl="0">
              <a:spcBef>
                <a:spcPts val="0"/>
              </a:spcBef>
              <a:spcAft>
                <a:spcPts val="0"/>
              </a:spcAft>
              <a:buClr>
                <a:schemeClr val="lt1"/>
              </a:buClr>
              <a:buSzPct val="100000"/>
              <a:buChar char="●"/>
            </a:pPr>
            <a:r>
              <a:rPr lang="en" sz="3100">
                <a:solidFill>
                  <a:schemeClr val="lt1"/>
                </a:solidFill>
              </a:rPr>
              <a:t>We index our page table!</a:t>
            </a:r>
            <a:endParaRPr sz="3100">
              <a:solidFill>
                <a:schemeClr val="lt1"/>
              </a:solidFill>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EEEEEE"/>
      </a:lt1>
      <a:dk2>
        <a:srgbClr val="000000"/>
      </a:dk2>
      <a:lt2>
        <a:srgbClr val="EEEEEE"/>
      </a:lt2>
      <a:accent1>
        <a:srgbClr val="003594"/>
      </a:accent1>
      <a:accent2>
        <a:srgbClr val="212121"/>
      </a:accent2>
      <a:accent3>
        <a:srgbClr val="FFF2CC"/>
      </a:accent3>
      <a:accent4>
        <a:srgbClr val="FBE5D6"/>
      </a:accent4>
      <a:accent5>
        <a:srgbClr val="D6DCE5"/>
      </a:accent5>
      <a:accent6>
        <a:srgbClr val="E2F0D9"/>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1203</Words>
  <Application>Microsoft Macintosh PowerPoint</Application>
  <PresentationFormat>On-screen Show (16:9)</PresentationFormat>
  <Paragraphs>285</Paragraphs>
  <Slides>21</Slides>
  <Notes>20</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21</vt:i4>
      </vt:variant>
    </vt:vector>
  </HeadingPairs>
  <TitlesOfParts>
    <vt:vector size="36" baseType="lpstr">
      <vt:lpstr>Arial</vt:lpstr>
      <vt:lpstr>Trebuchet MS</vt:lpstr>
      <vt:lpstr>Open Sans Bold</vt:lpstr>
      <vt:lpstr>EB Garamond</vt:lpstr>
      <vt:lpstr>Puritan</vt:lpstr>
      <vt:lpstr>Open Sans Medium</vt:lpstr>
      <vt:lpstr>Open Sans</vt:lpstr>
      <vt:lpstr>Libre Franklin</vt:lpstr>
      <vt:lpstr>Proxima Nova</vt:lpstr>
      <vt:lpstr>Wingdings</vt:lpstr>
      <vt:lpstr>Quattrocento Sans</vt:lpstr>
      <vt:lpstr>Helvetica Neue</vt:lpstr>
      <vt:lpstr>Consolas</vt:lpstr>
      <vt:lpstr>Spearmint</vt:lpstr>
      <vt:lpstr>Simple Light</vt:lpstr>
      <vt:lpstr>Recitation 10: Virtual Memory</vt:lpstr>
      <vt:lpstr>Course News</vt:lpstr>
      <vt:lpstr>Paging and Page Tables</vt:lpstr>
      <vt:lpstr>The Illusion</vt:lpstr>
      <vt:lpstr>The Reality</vt:lpstr>
      <vt:lpstr>The Magic</vt:lpstr>
      <vt:lpstr>The Magic Page Table</vt:lpstr>
      <vt:lpstr>The Magic Page Table</vt:lpstr>
      <vt:lpstr>The Magic Page Table</vt:lpstr>
      <vt:lpstr>The Magic Page Table</vt:lpstr>
      <vt:lpstr>The Magic Page Table</vt:lpstr>
      <vt:lpstr>Paging Example</vt:lpstr>
      <vt:lpstr>Paging Example</vt:lpstr>
      <vt:lpstr>Paging Example</vt:lpstr>
      <vt:lpstr>Paging Example</vt:lpstr>
      <vt:lpstr>Paging Example</vt:lpstr>
      <vt:lpstr>Paging Example</vt:lpstr>
      <vt:lpstr>Paging Example</vt:lpstr>
      <vt:lpstr>Paging Example</vt:lpstr>
      <vt:lpstr>Paging Example</vt:lpstr>
      <vt:lpstr>Quiz time! Password: ______</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Paging and Page Tables</dc:title>
  <cp:lastModifiedBy>Griffin Hurt</cp:lastModifiedBy>
  <cp:revision>7</cp:revision>
  <dcterms:modified xsi:type="dcterms:W3CDTF">2024-04-13T19:00:52Z</dcterms:modified>
</cp:coreProperties>
</file>